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7">
          <p15:clr>
            <a:srgbClr val="A4A3A4"/>
          </p15:clr>
        </p15:guide>
        <p15:guide id="2" orient="horz" pos="3889">
          <p15:clr>
            <a:srgbClr val="A4A3A4"/>
          </p15:clr>
        </p15:guide>
        <p15:guide id="3" orient="horz" pos="2373">
          <p15:clr>
            <a:srgbClr val="A4A3A4"/>
          </p15:clr>
        </p15:guide>
        <p15:guide id="4" orient="horz" pos="1619">
          <p15:clr>
            <a:srgbClr val="A4A3A4"/>
          </p15:clr>
        </p15:guide>
        <p15:guide id="5" orient="horz" pos="3135">
          <p15:clr>
            <a:srgbClr val="A4A3A4"/>
          </p15:clr>
        </p15:guide>
        <p15:guide id="6" pos="2880">
          <p15:clr>
            <a:srgbClr val="A4A3A4"/>
          </p15:clr>
        </p15:guide>
        <p15:guide id="7" pos="143">
          <p15:clr>
            <a:srgbClr val="A4A3A4"/>
          </p15:clr>
        </p15:guide>
        <p15:guide id="8" pos="5614">
          <p15:clr>
            <a:srgbClr val="A4A3A4"/>
          </p15:clr>
        </p15:guide>
        <p15:guide id="9" pos="1586">
          <p15:clr>
            <a:srgbClr val="A4A3A4"/>
          </p15:clr>
        </p15:guide>
        <p15:guide id="10" pos="4174">
          <p15:clr>
            <a:srgbClr val="A4A3A4"/>
          </p15:clr>
        </p15:guide>
      </p15:sldGuideLst>
    </p:ext>
    <p:ext uri="GoogleSlidesCustomDataVersion2">
      <go:slidesCustomData xmlns:go="http://customooxmlschemas.google.com/" r:id="rId18" roundtripDataSignature="AMtx7mgY594oP4xSrTN62domGiV80pxW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7" orient="horz"/>
        <p:guide pos="3889" orient="horz"/>
        <p:guide pos="2373" orient="horz"/>
        <p:guide pos="1619" orient="horz"/>
        <p:guide pos="3135" orient="horz"/>
        <p:guide pos="2880"/>
        <p:guide pos="143"/>
        <p:guide pos="5614"/>
        <p:guide pos="1586"/>
        <p:guide pos="417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1" name="Google Shape;17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9ed63b2b0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39ed63b2b0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9ed63b2b0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239ed63b2b0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9ed63b2b0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39ed63b2b0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9ed63b2b0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9ed63b2b0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39ed63b2b0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9ed63b2b0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9ed63b2b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39ed63b2b0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9ed63b2b0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39ed63b2b0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colorspacious and viscm </a:t>
            </a:r>
            <a:endParaRPr/>
          </a:p>
        </p:txBody>
      </p:sp>
      <p:sp>
        <p:nvSpPr>
          <p:cNvPr id="205" name="Google Shape;2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9ed63b2b0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239ed63b2b0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9ed63b2b0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highlighting the zero isodop and ensuring a good perceptual contrast across the Nyquist interval.</a:t>
            </a:r>
            <a:endParaRPr/>
          </a:p>
        </p:txBody>
      </p:sp>
      <p:sp>
        <p:nvSpPr>
          <p:cNvPr id="219" name="Google Shape;219;g239ed63b2b0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9ed63b2b0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39ed63b2b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9ed63b2b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39ed63b2b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9" name="Shape 19"/>
        <p:cNvGrpSpPr/>
        <p:nvPr/>
      </p:nvGrpSpPr>
      <p:grpSpPr>
        <a:xfrm>
          <a:off x="0" y="0"/>
          <a:ext cx="0" cy="0"/>
          <a:chOff x="0" y="0"/>
          <a:chExt cx="0" cy="0"/>
        </a:xfrm>
      </p:grpSpPr>
      <p:pic>
        <p:nvPicPr>
          <p:cNvPr id="20" name="Google Shape;20;p13"/>
          <p:cNvPicPr preferRelativeResize="0"/>
          <p:nvPr/>
        </p:nvPicPr>
        <p:blipFill rotWithShape="1">
          <a:blip r:embed="rId2">
            <a:alphaModFix/>
          </a:blip>
          <a:srcRect b="19760" l="34678" r="0" t="0"/>
          <a:stretch/>
        </p:blipFill>
        <p:spPr>
          <a:xfrm>
            <a:off x="13746" y="15881"/>
            <a:ext cx="9144000" cy="6318250"/>
          </a:xfrm>
          <a:prstGeom prst="rect">
            <a:avLst/>
          </a:prstGeom>
          <a:noFill/>
          <a:ln>
            <a:noFill/>
          </a:ln>
        </p:spPr>
      </p:pic>
      <p:pic>
        <p:nvPicPr>
          <p:cNvPr id="21" name="Google Shape;21;p13"/>
          <p:cNvPicPr preferRelativeResize="0"/>
          <p:nvPr/>
        </p:nvPicPr>
        <p:blipFill rotWithShape="1">
          <a:blip r:embed="rId2">
            <a:alphaModFix/>
          </a:blip>
          <a:srcRect b="0" l="0" r="0" t="82522"/>
          <a:stretch/>
        </p:blipFill>
        <p:spPr>
          <a:xfrm>
            <a:off x="0" y="5957687"/>
            <a:ext cx="9157746" cy="900313"/>
          </a:xfrm>
          <a:prstGeom prst="rect">
            <a:avLst/>
          </a:prstGeom>
          <a:noFill/>
          <a:ln>
            <a:noFill/>
          </a:ln>
        </p:spPr>
      </p:pic>
      <p:sp>
        <p:nvSpPr>
          <p:cNvPr id="22" name="Google Shape;22;p13"/>
          <p:cNvSpPr txBox="1"/>
          <p:nvPr>
            <p:ph type="ctrTitle"/>
          </p:nvPr>
        </p:nvSpPr>
        <p:spPr>
          <a:xfrm>
            <a:off x="0" y="2049401"/>
            <a:ext cx="9144000" cy="1828800"/>
          </a:xfrm>
          <a:prstGeom prst="rect">
            <a:avLst/>
          </a:prstGeom>
          <a:noFill/>
          <a:ln>
            <a:noFill/>
          </a:ln>
        </p:spPr>
        <p:txBody>
          <a:bodyPr anchorCtr="0" anchor="ctr" bIns="274300" lIns="274300" spcFirstLastPara="1" rIns="274300" wrap="square" tIns="274300">
            <a:noAutofit/>
          </a:bodyPr>
          <a:lstStyle>
            <a:lvl1pPr lvl="0" algn="l">
              <a:lnSpc>
                <a:spcPct val="100000"/>
              </a:lnSpc>
              <a:spcBef>
                <a:spcPts val="0"/>
              </a:spcBef>
              <a:spcAft>
                <a:spcPts val="0"/>
              </a:spcAft>
              <a:buClr>
                <a:srgbClr val="194173"/>
              </a:buClr>
              <a:buSzPts val="4400"/>
              <a:buFont typeface="Arial"/>
              <a:buNone/>
              <a:defRPr b="1" sz="4400">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subTitle"/>
          </p:nvPr>
        </p:nvSpPr>
        <p:spPr>
          <a:xfrm>
            <a:off x="274320" y="4335401"/>
            <a:ext cx="8595360" cy="457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000"/>
              <a:buFont typeface="Arial"/>
              <a:buNone/>
              <a:defRPr cap="none">
                <a:solidFill>
                  <a:srgbClr val="194173"/>
                </a:solidFill>
              </a:defRPr>
            </a:lvl1pPr>
            <a:lvl2pPr lvl="1" algn="ctr">
              <a:lnSpc>
                <a:spcPct val="100000"/>
              </a:lnSpc>
              <a:spcBef>
                <a:spcPts val="360"/>
              </a:spcBef>
              <a:spcAft>
                <a:spcPts val="0"/>
              </a:spcAft>
              <a:buSzPts val="1800"/>
              <a:buFont typeface="Arial"/>
              <a:buNone/>
              <a:defRPr>
                <a:solidFill>
                  <a:srgbClr val="8B8B8B"/>
                </a:solidFill>
              </a:defRPr>
            </a:lvl2pPr>
            <a:lvl3pPr lvl="2" algn="ctr">
              <a:lnSpc>
                <a:spcPct val="100000"/>
              </a:lnSpc>
              <a:spcBef>
                <a:spcPts val="320"/>
              </a:spcBef>
              <a:spcAft>
                <a:spcPts val="0"/>
              </a:spcAft>
              <a:buSzPts val="1600"/>
              <a:buFont typeface="Arial"/>
              <a:buNone/>
              <a:defRPr>
                <a:solidFill>
                  <a:srgbClr val="8B8B8B"/>
                </a:solidFill>
              </a:defRPr>
            </a:lvl3pPr>
            <a:lvl4pPr lvl="3" algn="ctr">
              <a:lnSpc>
                <a:spcPct val="100000"/>
              </a:lnSpc>
              <a:spcBef>
                <a:spcPts val="280"/>
              </a:spcBef>
              <a:spcAft>
                <a:spcPts val="0"/>
              </a:spcAft>
              <a:buSzPts val="1400"/>
              <a:buFont typeface="Arial"/>
              <a:buNone/>
              <a:defRPr>
                <a:solidFill>
                  <a:srgbClr val="8B8B8B"/>
                </a:solidFill>
              </a:defRPr>
            </a:lvl4pPr>
            <a:lvl5pPr lvl="4" algn="ctr">
              <a:lnSpc>
                <a:spcPct val="100000"/>
              </a:lnSpc>
              <a:spcBef>
                <a:spcPts val="280"/>
              </a:spcBef>
              <a:spcAft>
                <a:spcPts val="0"/>
              </a:spcAft>
              <a:buSzPts val="1400"/>
              <a:buFont typeface="Arial"/>
              <a:buNone/>
              <a:defRPr>
                <a:solidFill>
                  <a:srgbClr val="8B8B8B"/>
                </a:solidFill>
              </a:defRPr>
            </a:lvl5pPr>
            <a:lvl6pPr lvl="5" algn="ctr">
              <a:lnSpc>
                <a:spcPct val="100000"/>
              </a:lnSpc>
              <a:spcBef>
                <a:spcPts val="400"/>
              </a:spcBef>
              <a:spcAft>
                <a:spcPts val="0"/>
              </a:spcAft>
              <a:buClr>
                <a:srgbClr val="8B8B8B"/>
              </a:buClr>
              <a:buSzPts val="2000"/>
              <a:buNone/>
              <a:defRPr>
                <a:solidFill>
                  <a:srgbClr val="8B8B8B"/>
                </a:solidFill>
              </a:defRPr>
            </a:lvl6pPr>
            <a:lvl7pPr lvl="6" algn="ctr">
              <a:lnSpc>
                <a:spcPct val="100000"/>
              </a:lnSpc>
              <a:spcBef>
                <a:spcPts val="400"/>
              </a:spcBef>
              <a:spcAft>
                <a:spcPts val="0"/>
              </a:spcAft>
              <a:buClr>
                <a:srgbClr val="8B8B8B"/>
              </a:buClr>
              <a:buSzPts val="2000"/>
              <a:buNone/>
              <a:defRPr>
                <a:solidFill>
                  <a:srgbClr val="8B8B8B"/>
                </a:solidFill>
              </a:defRPr>
            </a:lvl7pPr>
            <a:lvl8pPr lvl="7" algn="ctr">
              <a:lnSpc>
                <a:spcPct val="100000"/>
              </a:lnSpc>
              <a:spcBef>
                <a:spcPts val="400"/>
              </a:spcBef>
              <a:spcAft>
                <a:spcPts val="0"/>
              </a:spcAft>
              <a:buClr>
                <a:srgbClr val="8B8B8B"/>
              </a:buClr>
              <a:buSzPts val="2000"/>
              <a:buNone/>
              <a:defRPr>
                <a:solidFill>
                  <a:srgbClr val="8B8B8B"/>
                </a:solidFill>
              </a:defRPr>
            </a:lvl8pPr>
            <a:lvl9pPr lvl="8" algn="ctr">
              <a:lnSpc>
                <a:spcPct val="100000"/>
              </a:lnSpc>
              <a:spcBef>
                <a:spcPts val="400"/>
              </a:spcBef>
              <a:spcAft>
                <a:spcPts val="0"/>
              </a:spcAft>
              <a:buClr>
                <a:srgbClr val="8B8B8B"/>
              </a:buClr>
              <a:buSzPts val="2000"/>
              <a:buNone/>
              <a:defRPr>
                <a:solidFill>
                  <a:srgbClr val="8B8B8B"/>
                </a:solidFill>
              </a:defRPr>
            </a:lvl9pPr>
          </a:lstStyle>
          <a:p/>
        </p:txBody>
      </p:sp>
      <p:sp>
        <p:nvSpPr>
          <p:cNvPr id="24" name="Google Shape;24;p13"/>
          <p:cNvSpPr txBox="1"/>
          <p:nvPr>
            <p:ph idx="2" type="body"/>
          </p:nvPr>
        </p:nvSpPr>
        <p:spPr>
          <a:xfrm>
            <a:off x="274320" y="4792601"/>
            <a:ext cx="8595360" cy="2743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Font typeface="Arial"/>
              <a:buNone/>
              <a:defRPr b="1" sz="1400">
                <a:solidFill>
                  <a:srgbClr val="194173"/>
                </a:solidFill>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3"/>
          <p:cNvSpPr txBox="1"/>
          <p:nvPr>
            <p:ph idx="3" type="body"/>
          </p:nvPr>
        </p:nvSpPr>
        <p:spPr>
          <a:xfrm>
            <a:off x="274320" y="5075278"/>
            <a:ext cx="8595360" cy="2743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Font typeface="Arial"/>
              <a:buNone/>
              <a:defRPr sz="1400">
                <a:solidFill>
                  <a:srgbClr val="194173"/>
                </a:solidFill>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13"/>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8" name="Google Shape;28;p13"/>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pic>
        <p:nvPicPr>
          <p:cNvPr id="29" name="Google Shape;29;p13"/>
          <p:cNvPicPr preferRelativeResize="0"/>
          <p:nvPr/>
        </p:nvPicPr>
        <p:blipFill rotWithShape="1">
          <a:blip r:embed="rId3">
            <a:alphaModFix/>
          </a:blip>
          <a:srcRect b="0" l="0" r="0" t="0"/>
          <a:stretch/>
        </p:blipFill>
        <p:spPr>
          <a:xfrm>
            <a:off x="6999421" y="358643"/>
            <a:ext cx="2011514" cy="682696"/>
          </a:xfrm>
          <a:prstGeom prst="rect">
            <a:avLst/>
          </a:prstGeom>
          <a:noFill/>
          <a:ln>
            <a:noFill/>
          </a:ln>
        </p:spPr>
      </p:pic>
      <p:sp>
        <p:nvSpPr>
          <p:cNvPr id="30" name="Google Shape;30;p13"/>
          <p:cNvSpPr txBox="1"/>
          <p:nvPr/>
        </p:nvSpPr>
        <p:spPr>
          <a:xfrm>
            <a:off x="8855994" y="6508756"/>
            <a:ext cx="301752" cy="365125"/>
          </a:xfrm>
          <a:prstGeom prst="rect">
            <a:avLst/>
          </a:prstGeom>
          <a:noFill/>
          <a:ln>
            <a:noFill/>
          </a:ln>
        </p:spPr>
        <p:txBody>
          <a:bodyPr anchorCtr="0" anchor="ctr" bIns="0" lIns="0" spcFirstLastPara="1" rIns="91425"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707276"/>
              </a:solidFill>
              <a:latin typeface="Arial"/>
              <a:ea typeface="Arial"/>
              <a:cs typeface="Arial"/>
              <a:sym typeface="Arial"/>
            </a:endParaRPr>
          </a:p>
        </p:txBody>
      </p:sp>
      <p:sp>
        <p:nvSpPr>
          <p:cNvPr id="31" name="Google Shape;31;p13"/>
          <p:cNvSpPr txBox="1"/>
          <p:nvPr/>
        </p:nvSpPr>
        <p:spPr>
          <a:xfrm>
            <a:off x="6858000" y="6345243"/>
            <a:ext cx="1600200" cy="3651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07276"/>
                </a:solidFill>
                <a:latin typeface="Arial"/>
                <a:ea typeface="Arial"/>
                <a:cs typeface="Arial"/>
                <a:sym typeface="Arial"/>
              </a:rPr>
              <a:t>August 25, 2022</a:t>
            </a:r>
            <a:endParaRPr b="0" i="0" sz="900" u="none" cap="none" strike="noStrike">
              <a:solidFill>
                <a:srgbClr val="707276"/>
              </a:solidFill>
              <a:latin typeface="Arial"/>
              <a:ea typeface="Arial"/>
              <a:cs typeface="Arial"/>
              <a:sym typeface="Arial"/>
            </a:endParaRPr>
          </a:p>
        </p:txBody>
      </p:sp>
      <p:sp>
        <p:nvSpPr>
          <p:cNvPr id="32" name="Google Shape;32;p13"/>
          <p:cNvSpPr txBox="1"/>
          <p:nvPr/>
        </p:nvSpPr>
        <p:spPr>
          <a:xfrm>
            <a:off x="8741665" y="6345243"/>
            <a:ext cx="301752" cy="365125"/>
          </a:xfrm>
          <a:prstGeom prst="rect">
            <a:avLst/>
          </a:prstGeom>
          <a:noFill/>
          <a:ln>
            <a:noFill/>
          </a:ln>
        </p:spPr>
        <p:txBody>
          <a:bodyPr anchorCtr="0" anchor="ctr" bIns="0" lIns="0" spcFirstLastPara="1" rIns="91425" wrap="square" tIns="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1" i="0" lang="en-US" sz="900" u="none" cap="none" strike="noStrike">
                <a:solidFill>
                  <a:srgbClr val="707276"/>
                </a:solidFill>
                <a:latin typeface="Arial"/>
                <a:ea typeface="Arial"/>
                <a:cs typeface="Arial"/>
                <a:sym typeface="Arial"/>
              </a:rPr>
              <a:t>‹#›</a:t>
            </a:fld>
            <a:endParaRPr b="1" i="0" sz="900" u="none" cap="none" strike="noStrike">
              <a:solidFill>
                <a:srgbClr val="707276"/>
              </a:solidFill>
              <a:latin typeface="Arial"/>
              <a:ea typeface="Arial"/>
              <a:cs typeface="Arial"/>
              <a:sym typeface="Arial"/>
            </a:endParaRPr>
          </a:p>
        </p:txBody>
      </p:sp>
      <p:cxnSp>
        <p:nvCxnSpPr>
          <p:cNvPr id="33" name="Google Shape;33;p13"/>
          <p:cNvCxnSpPr/>
          <p:nvPr/>
        </p:nvCxnSpPr>
        <p:spPr>
          <a:xfrm>
            <a:off x="8602255" y="6443862"/>
            <a:ext cx="0" cy="182880"/>
          </a:xfrm>
          <a:prstGeom prst="straightConnector1">
            <a:avLst/>
          </a:prstGeom>
          <a:noFill/>
          <a:ln cap="flat" cmpd="sng" w="12700">
            <a:solidFill>
              <a:srgbClr val="707276"/>
            </a:solidFill>
            <a:prstDash val="solid"/>
            <a:round/>
            <a:headEnd len="sm" w="sm" type="none"/>
            <a:tailEnd len="sm" w="sm" type="none"/>
          </a:ln>
        </p:spPr>
      </p:cxnSp>
      <p:sp>
        <p:nvSpPr>
          <p:cNvPr id="34" name="Google Shape;34;p13"/>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rgbClr val="7072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
  <p:cSld name="Collage">
    <p:spTree>
      <p:nvGrpSpPr>
        <p:cNvPr id="133" name="Shape 133"/>
        <p:cNvGrpSpPr/>
        <p:nvPr/>
      </p:nvGrpSpPr>
      <p:grpSpPr>
        <a:xfrm>
          <a:off x="0" y="0"/>
          <a:ext cx="0" cy="0"/>
          <a:chOff x="0" y="0"/>
          <a:chExt cx="0" cy="0"/>
        </a:xfrm>
      </p:grpSpPr>
      <p:sp>
        <p:nvSpPr>
          <p:cNvPr id="134" name="Google Shape;134;p22"/>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2"/>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2"/>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2"/>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38" name="Google Shape;138;p22"/>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39" name="Google Shape;139;p22"/>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40" name="Google Shape;140;p22"/>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41" name="Google Shape;141;p22"/>
          <p:cNvSpPr/>
          <p:nvPr>
            <p:ph idx="2" type="pic"/>
          </p:nvPr>
        </p:nvSpPr>
        <p:spPr>
          <a:xfrm>
            <a:off x="1405303" y="1666773"/>
            <a:ext cx="1028968" cy="2202040"/>
          </a:xfrm>
          <a:prstGeom prst="rect">
            <a:avLst/>
          </a:prstGeom>
          <a:solidFill>
            <a:srgbClr val="C9C9C9"/>
          </a:solidFill>
          <a:ln>
            <a:noFill/>
          </a:ln>
        </p:spPr>
      </p:sp>
      <p:sp>
        <p:nvSpPr>
          <p:cNvPr id="142" name="Google Shape;142;p22"/>
          <p:cNvSpPr/>
          <p:nvPr>
            <p:ph idx="3" type="pic"/>
          </p:nvPr>
        </p:nvSpPr>
        <p:spPr>
          <a:xfrm>
            <a:off x="2512857" y="1666773"/>
            <a:ext cx="1028968" cy="2202040"/>
          </a:xfrm>
          <a:prstGeom prst="rect">
            <a:avLst/>
          </a:prstGeom>
          <a:solidFill>
            <a:srgbClr val="C9C9C9"/>
          </a:solidFill>
          <a:ln>
            <a:noFill/>
          </a:ln>
        </p:spPr>
      </p:sp>
      <p:sp>
        <p:nvSpPr>
          <p:cNvPr id="143" name="Google Shape;143;p22"/>
          <p:cNvSpPr/>
          <p:nvPr>
            <p:ph idx="4" type="pic"/>
          </p:nvPr>
        </p:nvSpPr>
        <p:spPr>
          <a:xfrm>
            <a:off x="297749" y="3938408"/>
            <a:ext cx="1577751" cy="2202040"/>
          </a:xfrm>
          <a:prstGeom prst="rect">
            <a:avLst/>
          </a:prstGeom>
          <a:solidFill>
            <a:srgbClr val="C9C9C9"/>
          </a:solidFill>
          <a:ln>
            <a:noFill/>
          </a:ln>
        </p:spPr>
      </p:sp>
      <p:sp>
        <p:nvSpPr>
          <p:cNvPr id="144" name="Google Shape;144;p22"/>
          <p:cNvSpPr/>
          <p:nvPr>
            <p:ph idx="5" type="pic"/>
          </p:nvPr>
        </p:nvSpPr>
        <p:spPr>
          <a:xfrm>
            <a:off x="297750" y="1666773"/>
            <a:ext cx="1028968" cy="2202040"/>
          </a:xfrm>
          <a:prstGeom prst="rect">
            <a:avLst/>
          </a:prstGeom>
          <a:solidFill>
            <a:srgbClr val="C9C9C9"/>
          </a:solidFill>
          <a:ln>
            <a:noFill/>
          </a:ln>
        </p:spPr>
      </p:sp>
      <p:sp>
        <p:nvSpPr>
          <p:cNvPr id="145" name="Google Shape;145;p22"/>
          <p:cNvSpPr/>
          <p:nvPr>
            <p:ph idx="6" type="pic"/>
          </p:nvPr>
        </p:nvSpPr>
        <p:spPr>
          <a:xfrm>
            <a:off x="1964074" y="3938408"/>
            <a:ext cx="1577751" cy="2202040"/>
          </a:xfrm>
          <a:prstGeom prst="rect">
            <a:avLst/>
          </a:prstGeom>
          <a:solidFill>
            <a:srgbClr val="C9C9C9"/>
          </a:solidFill>
          <a:ln>
            <a:noFill/>
          </a:ln>
        </p:spPr>
      </p:sp>
      <p:sp>
        <p:nvSpPr>
          <p:cNvPr id="146" name="Google Shape;146;p22"/>
          <p:cNvSpPr txBox="1"/>
          <p:nvPr>
            <p:ph idx="1" type="body"/>
          </p:nvPr>
        </p:nvSpPr>
        <p:spPr>
          <a:xfrm>
            <a:off x="3720364" y="1666773"/>
            <a:ext cx="5162191" cy="63864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SzPts val="2000"/>
              <a:buFont typeface="Arial"/>
              <a:buNone/>
              <a:defRPr b="1">
                <a:solidFill>
                  <a:schemeClr val="accent1"/>
                </a:solidFill>
              </a:defRPr>
            </a:lvl1pPr>
            <a:lvl2pPr indent="-228600" lvl="1" marL="914400" algn="l">
              <a:lnSpc>
                <a:spcPct val="100000"/>
              </a:lnSpc>
              <a:spcBef>
                <a:spcPts val="360"/>
              </a:spcBef>
              <a:spcAft>
                <a:spcPts val="0"/>
              </a:spcAft>
              <a:buSzPts val="1800"/>
              <a:buFont typeface="Arial"/>
              <a:buNone/>
              <a:defRPr/>
            </a:lvl2pPr>
            <a:lvl3pPr indent="-228600" lvl="2" marL="1371600" algn="l">
              <a:lnSpc>
                <a:spcPct val="100000"/>
              </a:lnSpc>
              <a:spcBef>
                <a:spcPts val="320"/>
              </a:spcBef>
              <a:spcAft>
                <a:spcPts val="0"/>
              </a:spcAft>
              <a:buSzPts val="1600"/>
              <a:buFont typeface="Arial"/>
              <a:buNone/>
              <a:defRPr/>
            </a:lvl3pPr>
            <a:lvl4pPr indent="-228600" lvl="3" marL="1828800" algn="l">
              <a:lnSpc>
                <a:spcPct val="100000"/>
              </a:lnSpc>
              <a:spcBef>
                <a:spcPts val="280"/>
              </a:spcBef>
              <a:spcAft>
                <a:spcPts val="0"/>
              </a:spcAft>
              <a:buSzPts val="1400"/>
              <a:buFont typeface="Arial"/>
              <a:buNone/>
              <a:defRPr/>
            </a:lvl4pPr>
            <a:lvl5pPr indent="-228600" lvl="4" marL="2286000" algn="l">
              <a:lnSpc>
                <a:spcPct val="100000"/>
              </a:lnSpc>
              <a:spcBef>
                <a:spcPts val="280"/>
              </a:spcBef>
              <a:spcAft>
                <a:spcPts val="0"/>
              </a:spcAft>
              <a:buSzPts val="1400"/>
              <a:buFont typeface="Arial"/>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7" name="Google Shape;147;p22"/>
          <p:cNvSpPr txBox="1"/>
          <p:nvPr>
            <p:ph idx="7" type="body"/>
          </p:nvPr>
        </p:nvSpPr>
        <p:spPr>
          <a:xfrm>
            <a:off x="3720485" y="2357805"/>
            <a:ext cx="5161578" cy="387985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a:solidFill>
                  <a:schemeClr val="accent1"/>
                </a:solidFill>
              </a:defRPr>
            </a:lvl1pPr>
            <a:lvl2pPr indent="-342900" lvl="1" marL="914400" algn="l">
              <a:lnSpc>
                <a:spcPct val="100000"/>
              </a:lnSpc>
              <a:spcBef>
                <a:spcPts val="360"/>
              </a:spcBef>
              <a:spcAft>
                <a:spcPts val="0"/>
              </a:spcAft>
              <a:buSzPts val="1800"/>
              <a:buFont typeface="Arial"/>
              <a:buChar char="•"/>
              <a:defRPr>
                <a:solidFill>
                  <a:schemeClr val="accent1"/>
                </a:solidFill>
              </a:defRPr>
            </a:lvl2pPr>
            <a:lvl3pPr indent="-330200" lvl="2" marL="1371600" algn="l">
              <a:lnSpc>
                <a:spcPct val="100000"/>
              </a:lnSpc>
              <a:spcBef>
                <a:spcPts val="320"/>
              </a:spcBef>
              <a:spcAft>
                <a:spcPts val="0"/>
              </a:spcAft>
              <a:buSzPts val="1600"/>
              <a:buFont typeface="Arial"/>
              <a:buChar char="•"/>
              <a:defRPr>
                <a:solidFill>
                  <a:schemeClr val="accent1"/>
                </a:solidFill>
              </a:defRPr>
            </a:lvl3pPr>
            <a:lvl4pPr indent="-317500" lvl="3" marL="1828800" algn="l">
              <a:lnSpc>
                <a:spcPct val="100000"/>
              </a:lnSpc>
              <a:spcBef>
                <a:spcPts val="280"/>
              </a:spcBef>
              <a:spcAft>
                <a:spcPts val="0"/>
              </a:spcAft>
              <a:buSzPts val="1400"/>
              <a:buFont typeface="Arial"/>
              <a:buChar char="•"/>
              <a:defRPr>
                <a:solidFill>
                  <a:schemeClr val="accent1"/>
                </a:solidFill>
              </a:defRPr>
            </a:lvl4pPr>
            <a:lvl5pPr indent="-317500" lvl="4" marL="2286000" algn="l">
              <a:lnSpc>
                <a:spcPct val="100000"/>
              </a:lnSpc>
              <a:spcBef>
                <a:spcPts val="280"/>
              </a:spcBef>
              <a:spcAft>
                <a:spcPts val="0"/>
              </a:spcAft>
              <a:buSzPts val="1400"/>
              <a:buFont typeface="Arial"/>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ondary">
  <p:cSld name="3_Secondary">
    <p:spTree>
      <p:nvGrpSpPr>
        <p:cNvPr id="148" name="Shape 148"/>
        <p:cNvGrpSpPr/>
        <p:nvPr/>
      </p:nvGrpSpPr>
      <p:grpSpPr>
        <a:xfrm>
          <a:off x="0" y="0"/>
          <a:ext cx="0" cy="0"/>
          <a:chOff x="0" y="0"/>
          <a:chExt cx="0" cy="0"/>
        </a:xfrm>
      </p:grpSpPr>
      <p:sp>
        <p:nvSpPr>
          <p:cNvPr id="149" name="Google Shape;149;p23"/>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3"/>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3"/>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3"/>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53" name="Google Shape;153;p23"/>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54" name="Google Shape;154;p23"/>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55" name="Google Shape;155;p23"/>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56" name="Google Shape;156;p23"/>
          <p:cNvSpPr txBox="1"/>
          <p:nvPr/>
        </p:nvSpPr>
        <p:spPr>
          <a:xfrm>
            <a:off x="9725745" y="3064392"/>
            <a:ext cx="184731" cy="461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Arial"/>
              <a:ea typeface="Arial"/>
              <a:cs typeface="Arial"/>
              <a:sym typeface="Arial"/>
            </a:endParaRPr>
          </a:p>
        </p:txBody>
      </p:sp>
      <p:sp>
        <p:nvSpPr>
          <p:cNvPr id="157" name="Google Shape;157;p23"/>
          <p:cNvSpPr/>
          <p:nvPr>
            <p:ph idx="2" type="pic"/>
          </p:nvPr>
        </p:nvSpPr>
        <p:spPr>
          <a:xfrm>
            <a:off x="274320" y="3265005"/>
            <a:ext cx="8595360" cy="276999"/>
          </a:xfrm>
          <a:prstGeom prst="rect">
            <a:avLst/>
          </a:prstGeom>
          <a:noFill/>
          <a:ln>
            <a:noFill/>
          </a:ln>
        </p:spPr>
      </p:sp>
      <p:sp>
        <p:nvSpPr>
          <p:cNvPr id="158" name="Google Shape;158;p23"/>
          <p:cNvSpPr txBox="1"/>
          <p:nvPr>
            <p:ph idx="1" type="body"/>
          </p:nvPr>
        </p:nvSpPr>
        <p:spPr>
          <a:xfrm>
            <a:off x="274320" y="5486401"/>
            <a:ext cx="859536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80"/>
              </a:spcBef>
              <a:spcAft>
                <a:spcPts val="0"/>
              </a:spcAft>
              <a:buSzPts val="1400"/>
              <a:buFont typeface="Arial"/>
              <a:buNone/>
              <a:defRPr sz="1400">
                <a:solidFill>
                  <a:srgbClr val="2B2B2B"/>
                </a:solidFill>
                <a:latin typeface="Arial"/>
                <a:ea typeface="Arial"/>
                <a:cs typeface="Arial"/>
                <a:sym typeface="Arial"/>
              </a:defRPr>
            </a:lvl1pPr>
            <a:lvl2pPr indent="-228600" lvl="1" marL="914400" algn="l">
              <a:lnSpc>
                <a:spcPct val="100000"/>
              </a:lnSpc>
              <a:spcBef>
                <a:spcPts val="240"/>
              </a:spcBef>
              <a:spcAft>
                <a:spcPts val="0"/>
              </a:spcAft>
              <a:buSzPts val="1200"/>
              <a:buFont typeface="Arial"/>
              <a:buNone/>
              <a:defRPr sz="1200"/>
            </a:lvl2pPr>
            <a:lvl3pPr indent="-228600" lvl="2" marL="1371600" algn="l">
              <a:lnSpc>
                <a:spcPct val="100000"/>
              </a:lnSpc>
              <a:spcBef>
                <a:spcPts val="200"/>
              </a:spcBef>
              <a:spcAft>
                <a:spcPts val="0"/>
              </a:spcAft>
              <a:buSzPts val="1000"/>
              <a:buFont typeface="Arial"/>
              <a:buNone/>
              <a:defRPr sz="1000"/>
            </a:lvl3pPr>
            <a:lvl4pPr indent="-228600" lvl="3" marL="1828800" algn="l">
              <a:lnSpc>
                <a:spcPct val="100000"/>
              </a:lnSpc>
              <a:spcBef>
                <a:spcPts val="180"/>
              </a:spcBef>
              <a:spcAft>
                <a:spcPts val="0"/>
              </a:spcAft>
              <a:buSzPts val="900"/>
              <a:buFont typeface="Arial"/>
              <a:buNone/>
              <a:defRPr sz="900"/>
            </a:lvl4pPr>
            <a:lvl5pPr indent="-228600" lvl="4" marL="2286000" algn="l">
              <a:lnSpc>
                <a:spcPct val="100000"/>
              </a:lnSpc>
              <a:spcBef>
                <a:spcPts val="180"/>
              </a:spcBef>
              <a:spcAft>
                <a:spcPts val="0"/>
              </a:spcAft>
              <a:buSzPts val="900"/>
              <a:buFont typeface="Arial"/>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ondary">
  <p:cSld name="4_Secondary">
    <p:spTree>
      <p:nvGrpSpPr>
        <p:cNvPr id="159" name="Shape 159"/>
        <p:cNvGrpSpPr/>
        <p:nvPr/>
      </p:nvGrpSpPr>
      <p:grpSpPr>
        <a:xfrm>
          <a:off x="0" y="0"/>
          <a:ext cx="0" cy="0"/>
          <a:chOff x="0" y="0"/>
          <a:chExt cx="0" cy="0"/>
        </a:xfrm>
      </p:grpSpPr>
      <p:sp>
        <p:nvSpPr>
          <p:cNvPr id="160" name="Google Shape;160;p24"/>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4"/>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4"/>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4"/>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64" name="Google Shape;164;p24"/>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65" name="Google Shape;165;p24"/>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66" name="Google Shape;166;p24"/>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67" name="Google Shape;167;p24"/>
          <p:cNvSpPr txBox="1"/>
          <p:nvPr/>
        </p:nvSpPr>
        <p:spPr>
          <a:xfrm>
            <a:off x="9725745" y="3064392"/>
            <a:ext cx="184731" cy="461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ondary">
  <p:cSld name="Secondary">
    <p:spTree>
      <p:nvGrpSpPr>
        <p:cNvPr id="35" name="Shape 35"/>
        <p:cNvGrpSpPr/>
        <p:nvPr/>
      </p:nvGrpSpPr>
      <p:grpSpPr>
        <a:xfrm>
          <a:off x="0" y="0"/>
          <a:ext cx="0" cy="0"/>
          <a:chOff x="0" y="0"/>
          <a:chExt cx="0" cy="0"/>
        </a:xfrm>
      </p:grpSpPr>
      <p:sp>
        <p:nvSpPr>
          <p:cNvPr id="36" name="Google Shape;36;p14"/>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9" name="Google Shape;39;p14"/>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40" name="Google Shape;40;p14"/>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41" name="Google Shape;41;p14"/>
          <p:cNvSpPr txBox="1"/>
          <p:nvPr/>
        </p:nvSpPr>
        <p:spPr>
          <a:xfrm>
            <a:off x="9725745" y="3064392"/>
            <a:ext cx="184731" cy="461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Arial"/>
              <a:ea typeface="Arial"/>
              <a:cs typeface="Arial"/>
              <a:sym typeface="Arial"/>
            </a:endParaRPr>
          </a:p>
        </p:txBody>
      </p:sp>
      <p:sp>
        <p:nvSpPr>
          <p:cNvPr id="42" name="Google Shape;42;p14"/>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3" name="Google Shape;43;p14"/>
          <p:cNvSpPr txBox="1"/>
          <p:nvPr>
            <p:ph idx="1" type="body"/>
          </p:nvPr>
        </p:nvSpPr>
        <p:spPr>
          <a:xfrm>
            <a:off x="280675" y="1600199"/>
            <a:ext cx="8460990" cy="457200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sz="2000">
                <a:solidFill>
                  <a:schemeClr val="accent1"/>
                </a:solidFill>
                <a:latin typeface="Arial"/>
                <a:ea typeface="Arial"/>
                <a:cs typeface="Arial"/>
                <a:sym typeface="Arial"/>
              </a:defRPr>
            </a:lvl1pPr>
            <a:lvl2pPr indent="-342900" lvl="1" marL="914400" algn="l">
              <a:lnSpc>
                <a:spcPct val="100000"/>
              </a:lnSpc>
              <a:spcBef>
                <a:spcPts val="360"/>
              </a:spcBef>
              <a:spcAft>
                <a:spcPts val="0"/>
              </a:spcAft>
              <a:buSzPts val="1800"/>
              <a:buFont typeface="Arial"/>
              <a:buChar char="•"/>
              <a:defRPr sz="1800">
                <a:solidFill>
                  <a:schemeClr val="accent1"/>
                </a:solidFill>
                <a:latin typeface="Arial"/>
                <a:ea typeface="Arial"/>
                <a:cs typeface="Arial"/>
                <a:sym typeface="Arial"/>
              </a:defRPr>
            </a:lvl2pPr>
            <a:lvl3pPr indent="-330200" lvl="2" marL="1371600" algn="l">
              <a:lnSpc>
                <a:spcPct val="100000"/>
              </a:lnSpc>
              <a:spcBef>
                <a:spcPts val="320"/>
              </a:spcBef>
              <a:spcAft>
                <a:spcPts val="0"/>
              </a:spcAft>
              <a:buSzPts val="1600"/>
              <a:buFont typeface="Arial"/>
              <a:buChar char="•"/>
              <a:defRPr sz="1600">
                <a:solidFill>
                  <a:schemeClr val="accent1"/>
                </a:solidFill>
                <a:latin typeface="Arial"/>
                <a:ea typeface="Arial"/>
                <a:cs typeface="Arial"/>
                <a:sym typeface="Arial"/>
              </a:defRPr>
            </a:lvl3pPr>
            <a:lvl4pPr indent="-317500" lvl="3" marL="18288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4pPr>
            <a:lvl5pPr indent="-317500" lvl="4" marL="22860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5pPr>
            <a:lvl6pPr indent="-228600" lvl="5" marL="2743200" algn="l">
              <a:lnSpc>
                <a:spcPct val="100000"/>
              </a:lnSpc>
              <a:spcBef>
                <a:spcPts val="400"/>
              </a:spcBef>
              <a:spcAft>
                <a:spcPts val="0"/>
              </a:spcAft>
              <a:buClr>
                <a:schemeClr val="dk1"/>
              </a:buClr>
              <a:buSzPts val="20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4" name="Shape 44"/>
        <p:cNvGrpSpPr/>
        <p:nvPr/>
      </p:nvGrpSpPr>
      <p:grpSpPr>
        <a:xfrm>
          <a:off x="0" y="0"/>
          <a:ext cx="0" cy="0"/>
          <a:chOff x="0" y="0"/>
          <a:chExt cx="0" cy="0"/>
        </a:xfrm>
      </p:grpSpPr>
      <p:sp>
        <p:nvSpPr>
          <p:cNvPr id="45" name="Google Shape;45;p15"/>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rgbClr val="7072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6" name="Google Shape;46;p15"/>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pic>
        <p:nvPicPr>
          <p:cNvPr id="47" name="Google Shape;47;p15"/>
          <p:cNvPicPr preferRelativeResize="0"/>
          <p:nvPr/>
        </p:nvPicPr>
        <p:blipFill rotWithShape="1">
          <a:blip r:embed="rId2">
            <a:alphaModFix/>
          </a:blip>
          <a:srcRect b="0" l="0" r="86530" t="89931"/>
          <a:stretch/>
        </p:blipFill>
        <p:spPr>
          <a:xfrm>
            <a:off x="64716" y="6183512"/>
            <a:ext cx="1642262" cy="690532"/>
          </a:xfrm>
          <a:prstGeom prst="rect">
            <a:avLst/>
          </a:prstGeom>
          <a:noFill/>
          <a:ln>
            <a:noFill/>
          </a:ln>
        </p:spPr>
      </p:pic>
      <p:sp>
        <p:nvSpPr>
          <p:cNvPr id="48" name="Google Shape;48;p15"/>
          <p:cNvSpPr txBox="1"/>
          <p:nvPr/>
        </p:nvSpPr>
        <p:spPr>
          <a:xfrm>
            <a:off x="6858000" y="6345243"/>
            <a:ext cx="1600200" cy="3651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07276"/>
                </a:solidFill>
                <a:latin typeface="Arial"/>
                <a:ea typeface="Arial"/>
                <a:cs typeface="Arial"/>
                <a:sym typeface="Arial"/>
              </a:rPr>
              <a:t>August 25, 2022</a:t>
            </a:r>
            <a:endParaRPr b="0" i="0" sz="900" u="none" cap="none" strike="noStrike">
              <a:solidFill>
                <a:srgbClr val="707276"/>
              </a:solidFill>
              <a:latin typeface="Arial"/>
              <a:ea typeface="Arial"/>
              <a:cs typeface="Arial"/>
              <a:sym typeface="Arial"/>
            </a:endParaRPr>
          </a:p>
        </p:txBody>
      </p:sp>
      <p:sp>
        <p:nvSpPr>
          <p:cNvPr id="49" name="Google Shape;49;p15"/>
          <p:cNvSpPr txBox="1"/>
          <p:nvPr/>
        </p:nvSpPr>
        <p:spPr>
          <a:xfrm>
            <a:off x="8741665" y="6345243"/>
            <a:ext cx="301752" cy="365125"/>
          </a:xfrm>
          <a:prstGeom prst="rect">
            <a:avLst/>
          </a:prstGeom>
          <a:noFill/>
          <a:ln>
            <a:noFill/>
          </a:ln>
        </p:spPr>
        <p:txBody>
          <a:bodyPr anchorCtr="0" anchor="ctr" bIns="0" lIns="0" spcFirstLastPara="1" rIns="91425" wrap="square" tIns="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1" i="0" lang="en-US" sz="900" u="none" cap="none" strike="noStrike">
                <a:solidFill>
                  <a:srgbClr val="707276"/>
                </a:solidFill>
                <a:latin typeface="Arial"/>
                <a:ea typeface="Arial"/>
                <a:cs typeface="Arial"/>
                <a:sym typeface="Arial"/>
              </a:rPr>
              <a:t>‹#›</a:t>
            </a:fld>
            <a:endParaRPr b="1" i="0" sz="900" u="none" cap="none" strike="noStrike">
              <a:solidFill>
                <a:srgbClr val="707276"/>
              </a:solidFill>
              <a:latin typeface="Arial"/>
              <a:ea typeface="Arial"/>
              <a:cs typeface="Arial"/>
              <a:sym typeface="Arial"/>
            </a:endParaRPr>
          </a:p>
        </p:txBody>
      </p:sp>
      <p:pic>
        <p:nvPicPr>
          <p:cNvPr id="50" name="Google Shape;50;p15"/>
          <p:cNvPicPr preferRelativeResize="0"/>
          <p:nvPr/>
        </p:nvPicPr>
        <p:blipFill rotWithShape="1">
          <a:blip r:embed="rId3">
            <a:alphaModFix/>
          </a:blip>
          <a:srcRect b="19760" l="34678" r="0" t="0"/>
          <a:stretch/>
        </p:blipFill>
        <p:spPr>
          <a:xfrm>
            <a:off x="-3506" y="15881"/>
            <a:ext cx="9144000" cy="6318250"/>
          </a:xfrm>
          <a:prstGeom prst="rect">
            <a:avLst/>
          </a:prstGeom>
          <a:noFill/>
          <a:ln>
            <a:noFill/>
          </a:ln>
        </p:spPr>
      </p:pic>
      <p:pic>
        <p:nvPicPr>
          <p:cNvPr id="51" name="Google Shape;51;p15"/>
          <p:cNvPicPr preferRelativeResize="0"/>
          <p:nvPr/>
        </p:nvPicPr>
        <p:blipFill rotWithShape="1">
          <a:blip r:embed="rId3">
            <a:alphaModFix/>
          </a:blip>
          <a:srcRect b="0" l="0" r="0" t="82522"/>
          <a:stretch/>
        </p:blipFill>
        <p:spPr>
          <a:xfrm>
            <a:off x="0" y="5957687"/>
            <a:ext cx="9157746" cy="900313"/>
          </a:xfrm>
          <a:prstGeom prst="rect">
            <a:avLst/>
          </a:prstGeom>
          <a:noFill/>
          <a:ln>
            <a:noFill/>
          </a:ln>
        </p:spPr>
      </p:pic>
      <p:pic>
        <p:nvPicPr>
          <p:cNvPr id="52" name="Google Shape;52;p15"/>
          <p:cNvPicPr preferRelativeResize="0"/>
          <p:nvPr/>
        </p:nvPicPr>
        <p:blipFill rotWithShape="1">
          <a:blip r:embed="rId4">
            <a:alphaModFix/>
          </a:blip>
          <a:srcRect b="0" l="0" r="0" t="0"/>
          <a:stretch/>
        </p:blipFill>
        <p:spPr>
          <a:xfrm>
            <a:off x="6999421" y="358643"/>
            <a:ext cx="2011514" cy="6826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ondary">
  <p:cSld name="1_Secondary">
    <p:spTree>
      <p:nvGrpSpPr>
        <p:cNvPr id="53" name="Shape 53"/>
        <p:cNvGrpSpPr/>
        <p:nvPr/>
      </p:nvGrpSpPr>
      <p:grpSpPr>
        <a:xfrm>
          <a:off x="0" y="0"/>
          <a:ext cx="0" cy="0"/>
          <a:chOff x="0" y="0"/>
          <a:chExt cx="0" cy="0"/>
        </a:xfrm>
      </p:grpSpPr>
      <p:sp>
        <p:nvSpPr>
          <p:cNvPr id="54" name="Google Shape;54;p16"/>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6"/>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8" name="Google Shape;58;p16"/>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59" name="Google Shape;59;p16"/>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60" name="Google Shape;60;p16"/>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61" name="Google Shape;61;p16"/>
          <p:cNvSpPr txBox="1"/>
          <p:nvPr/>
        </p:nvSpPr>
        <p:spPr>
          <a:xfrm>
            <a:off x="9725745" y="3064392"/>
            <a:ext cx="184731" cy="461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Arial"/>
              <a:ea typeface="Arial"/>
              <a:cs typeface="Arial"/>
              <a:sym typeface="Arial"/>
            </a:endParaRPr>
          </a:p>
        </p:txBody>
      </p:sp>
      <p:sp>
        <p:nvSpPr>
          <p:cNvPr id="62" name="Google Shape;62;p16"/>
          <p:cNvSpPr txBox="1"/>
          <p:nvPr>
            <p:ph idx="1" type="body"/>
          </p:nvPr>
        </p:nvSpPr>
        <p:spPr>
          <a:xfrm>
            <a:off x="280672" y="1600199"/>
            <a:ext cx="4114800" cy="457200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sz="2000">
                <a:solidFill>
                  <a:schemeClr val="accent1"/>
                </a:solidFill>
                <a:latin typeface="Arial"/>
                <a:ea typeface="Arial"/>
                <a:cs typeface="Arial"/>
                <a:sym typeface="Arial"/>
              </a:defRPr>
            </a:lvl1pPr>
            <a:lvl2pPr indent="-342900" lvl="1" marL="914400" algn="l">
              <a:lnSpc>
                <a:spcPct val="100000"/>
              </a:lnSpc>
              <a:spcBef>
                <a:spcPts val="360"/>
              </a:spcBef>
              <a:spcAft>
                <a:spcPts val="0"/>
              </a:spcAft>
              <a:buSzPts val="1800"/>
              <a:buFont typeface="Arial"/>
              <a:buChar char="•"/>
              <a:defRPr sz="1800">
                <a:solidFill>
                  <a:schemeClr val="accent1"/>
                </a:solidFill>
                <a:latin typeface="Arial"/>
                <a:ea typeface="Arial"/>
                <a:cs typeface="Arial"/>
                <a:sym typeface="Arial"/>
              </a:defRPr>
            </a:lvl2pPr>
            <a:lvl3pPr indent="-330200" lvl="2" marL="1371600" algn="l">
              <a:lnSpc>
                <a:spcPct val="100000"/>
              </a:lnSpc>
              <a:spcBef>
                <a:spcPts val="320"/>
              </a:spcBef>
              <a:spcAft>
                <a:spcPts val="0"/>
              </a:spcAft>
              <a:buSzPts val="1600"/>
              <a:buFont typeface="Arial"/>
              <a:buChar char="•"/>
              <a:defRPr sz="1600">
                <a:solidFill>
                  <a:schemeClr val="accent1"/>
                </a:solidFill>
                <a:latin typeface="Arial"/>
                <a:ea typeface="Arial"/>
                <a:cs typeface="Arial"/>
                <a:sym typeface="Arial"/>
              </a:defRPr>
            </a:lvl3pPr>
            <a:lvl4pPr indent="-317500" lvl="3" marL="18288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4pPr>
            <a:lvl5pPr indent="-317500" lvl="4" marL="22860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5pPr>
            <a:lvl6pPr indent="-228600" lvl="5" marL="2743200" algn="l">
              <a:lnSpc>
                <a:spcPct val="100000"/>
              </a:lnSpc>
              <a:spcBef>
                <a:spcPts val="400"/>
              </a:spcBef>
              <a:spcAft>
                <a:spcPts val="0"/>
              </a:spcAft>
              <a:buClr>
                <a:schemeClr val="dk1"/>
              </a:buClr>
              <a:buSzPts val="20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16"/>
          <p:cNvSpPr txBox="1"/>
          <p:nvPr>
            <p:ph idx="2" type="body"/>
          </p:nvPr>
        </p:nvSpPr>
        <p:spPr>
          <a:xfrm>
            <a:off x="4626865" y="1600199"/>
            <a:ext cx="4114800" cy="457200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sz="2000">
                <a:solidFill>
                  <a:schemeClr val="accent1"/>
                </a:solidFill>
                <a:latin typeface="Arial"/>
                <a:ea typeface="Arial"/>
                <a:cs typeface="Arial"/>
                <a:sym typeface="Arial"/>
              </a:defRPr>
            </a:lvl1pPr>
            <a:lvl2pPr indent="-342900" lvl="1" marL="914400" algn="l">
              <a:lnSpc>
                <a:spcPct val="100000"/>
              </a:lnSpc>
              <a:spcBef>
                <a:spcPts val="360"/>
              </a:spcBef>
              <a:spcAft>
                <a:spcPts val="0"/>
              </a:spcAft>
              <a:buSzPts val="1800"/>
              <a:buFont typeface="Arial"/>
              <a:buChar char="•"/>
              <a:defRPr sz="1800">
                <a:solidFill>
                  <a:schemeClr val="accent1"/>
                </a:solidFill>
                <a:latin typeface="Arial"/>
                <a:ea typeface="Arial"/>
                <a:cs typeface="Arial"/>
                <a:sym typeface="Arial"/>
              </a:defRPr>
            </a:lvl2pPr>
            <a:lvl3pPr indent="-330200" lvl="2" marL="1371600" algn="l">
              <a:lnSpc>
                <a:spcPct val="100000"/>
              </a:lnSpc>
              <a:spcBef>
                <a:spcPts val="320"/>
              </a:spcBef>
              <a:spcAft>
                <a:spcPts val="0"/>
              </a:spcAft>
              <a:buSzPts val="1600"/>
              <a:buFont typeface="Arial"/>
              <a:buChar char="•"/>
              <a:defRPr sz="1600">
                <a:solidFill>
                  <a:schemeClr val="accent1"/>
                </a:solidFill>
                <a:latin typeface="Arial"/>
                <a:ea typeface="Arial"/>
                <a:cs typeface="Arial"/>
                <a:sym typeface="Arial"/>
              </a:defRPr>
            </a:lvl3pPr>
            <a:lvl4pPr indent="-317500" lvl="3" marL="18288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4pPr>
            <a:lvl5pPr indent="-317500" lvl="4" marL="22860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5pPr>
            <a:lvl6pPr indent="-228600" lvl="5" marL="2743200" algn="l">
              <a:lnSpc>
                <a:spcPct val="100000"/>
              </a:lnSpc>
              <a:spcBef>
                <a:spcPts val="400"/>
              </a:spcBef>
              <a:spcAft>
                <a:spcPts val="0"/>
              </a:spcAft>
              <a:buClr>
                <a:schemeClr val="dk1"/>
              </a:buClr>
              <a:buSzPts val="20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ondary">
  <p:cSld name="2_Secondary">
    <p:spTree>
      <p:nvGrpSpPr>
        <p:cNvPr id="64" name="Shape 64"/>
        <p:cNvGrpSpPr/>
        <p:nvPr/>
      </p:nvGrpSpPr>
      <p:grpSpPr>
        <a:xfrm>
          <a:off x="0" y="0"/>
          <a:ext cx="0" cy="0"/>
          <a:chOff x="0" y="0"/>
          <a:chExt cx="0" cy="0"/>
        </a:xfrm>
      </p:grpSpPr>
      <p:sp>
        <p:nvSpPr>
          <p:cNvPr id="65" name="Google Shape;65;p17"/>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69" name="Google Shape;69;p17"/>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70" name="Google Shape;70;p17"/>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71" name="Google Shape;71;p17"/>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72" name="Google Shape;72;p17"/>
          <p:cNvSpPr txBox="1"/>
          <p:nvPr/>
        </p:nvSpPr>
        <p:spPr>
          <a:xfrm>
            <a:off x="9725745" y="3064392"/>
            <a:ext cx="184731" cy="461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Arial"/>
              <a:ea typeface="Arial"/>
              <a:cs typeface="Arial"/>
              <a:sym typeface="Arial"/>
            </a:endParaRPr>
          </a:p>
        </p:txBody>
      </p:sp>
      <p:sp>
        <p:nvSpPr>
          <p:cNvPr id="73" name="Google Shape;73;p17"/>
          <p:cNvSpPr txBox="1"/>
          <p:nvPr>
            <p:ph idx="1" type="body"/>
          </p:nvPr>
        </p:nvSpPr>
        <p:spPr>
          <a:xfrm>
            <a:off x="280672" y="2292355"/>
            <a:ext cx="4114800" cy="3879849"/>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sz="2000">
                <a:solidFill>
                  <a:schemeClr val="accent1"/>
                </a:solidFill>
                <a:latin typeface="Arial"/>
                <a:ea typeface="Arial"/>
                <a:cs typeface="Arial"/>
                <a:sym typeface="Arial"/>
              </a:defRPr>
            </a:lvl1pPr>
            <a:lvl2pPr indent="-342900" lvl="1" marL="914400" algn="l">
              <a:lnSpc>
                <a:spcPct val="100000"/>
              </a:lnSpc>
              <a:spcBef>
                <a:spcPts val="360"/>
              </a:spcBef>
              <a:spcAft>
                <a:spcPts val="0"/>
              </a:spcAft>
              <a:buSzPts val="1800"/>
              <a:buFont typeface="Arial"/>
              <a:buChar char="•"/>
              <a:defRPr sz="1800">
                <a:solidFill>
                  <a:schemeClr val="accent1"/>
                </a:solidFill>
                <a:latin typeface="Arial"/>
                <a:ea typeface="Arial"/>
                <a:cs typeface="Arial"/>
                <a:sym typeface="Arial"/>
              </a:defRPr>
            </a:lvl2pPr>
            <a:lvl3pPr indent="-330200" lvl="2" marL="1371600" algn="l">
              <a:lnSpc>
                <a:spcPct val="100000"/>
              </a:lnSpc>
              <a:spcBef>
                <a:spcPts val="320"/>
              </a:spcBef>
              <a:spcAft>
                <a:spcPts val="0"/>
              </a:spcAft>
              <a:buSzPts val="1600"/>
              <a:buFont typeface="Arial"/>
              <a:buChar char="•"/>
              <a:defRPr sz="1600">
                <a:solidFill>
                  <a:schemeClr val="accent1"/>
                </a:solidFill>
                <a:latin typeface="Arial"/>
                <a:ea typeface="Arial"/>
                <a:cs typeface="Arial"/>
                <a:sym typeface="Arial"/>
              </a:defRPr>
            </a:lvl3pPr>
            <a:lvl4pPr indent="-317500" lvl="3" marL="18288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4pPr>
            <a:lvl5pPr indent="-317500" lvl="4" marL="22860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5pPr>
            <a:lvl6pPr indent="-228600" lvl="5" marL="2743200" algn="l">
              <a:lnSpc>
                <a:spcPct val="100000"/>
              </a:lnSpc>
              <a:spcBef>
                <a:spcPts val="400"/>
              </a:spcBef>
              <a:spcAft>
                <a:spcPts val="0"/>
              </a:spcAft>
              <a:buClr>
                <a:schemeClr val="dk1"/>
              </a:buClr>
              <a:buSzPts val="20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17"/>
          <p:cNvSpPr txBox="1"/>
          <p:nvPr>
            <p:ph idx="2" type="body"/>
          </p:nvPr>
        </p:nvSpPr>
        <p:spPr>
          <a:xfrm>
            <a:off x="4760913" y="1601318"/>
            <a:ext cx="4121639" cy="63864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SzPts val="2000"/>
              <a:buFont typeface="Arial"/>
              <a:buNone/>
              <a:defRPr b="1">
                <a:solidFill>
                  <a:schemeClr val="accent1"/>
                </a:solidFill>
              </a:defRPr>
            </a:lvl1pPr>
            <a:lvl2pPr indent="-228600" lvl="1" marL="914400" algn="l">
              <a:lnSpc>
                <a:spcPct val="100000"/>
              </a:lnSpc>
              <a:spcBef>
                <a:spcPts val="360"/>
              </a:spcBef>
              <a:spcAft>
                <a:spcPts val="0"/>
              </a:spcAft>
              <a:buSzPts val="1800"/>
              <a:buFont typeface="Arial"/>
              <a:buNone/>
              <a:defRPr/>
            </a:lvl2pPr>
            <a:lvl3pPr indent="-228600" lvl="2" marL="1371600" algn="l">
              <a:lnSpc>
                <a:spcPct val="100000"/>
              </a:lnSpc>
              <a:spcBef>
                <a:spcPts val="320"/>
              </a:spcBef>
              <a:spcAft>
                <a:spcPts val="0"/>
              </a:spcAft>
              <a:buSzPts val="1600"/>
              <a:buFont typeface="Arial"/>
              <a:buNone/>
              <a:defRPr/>
            </a:lvl3pPr>
            <a:lvl4pPr indent="-228600" lvl="3" marL="1828800" algn="l">
              <a:lnSpc>
                <a:spcPct val="100000"/>
              </a:lnSpc>
              <a:spcBef>
                <a:spcPts val="280"/>
              </a:spcBef>
              <a:spcAft>
                <a:spcPts val="0"/>
              </a:spcAft>
              <a:buSzPts val="1400"/>
              <a:buFont typeface="Arial"/>
              <a:buNone/>
              <a:defRPr/>
            </a:lvl4pPr>
            <a:lvl5pPr indent="-228600" lvl="4" marL="2286000" algn="l">
              <a:lnSpc>
                <a:spcPct val="100000"/>
              </a:lnSpc>
              <a:spcBef>
                <a:spcPts val="280"/>
              </a:spcBef>
              <a:spcAft>
                <a:spcPts val="0"/>
              </a:spcAft>
              <a:buSzPts val="1400"/>
              <a:buFont typeface="Arial"/>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7"/>
          <p:cNvSpPr txBox="1"/>
          <p:nvPr>
            <p:ph idx="3" type="body"/>
          </p:nvPr>
        </p:nvSpPr>
        <p:spPr>
          <a:xfrm>
            <a:off x="280672" y="1600200"/>
            <a:ext cx="4114800" cy="6397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SzPts val="2000"/>
              <a:buFont typeface="Arial"/>
              <a:buNone/>
              <a:defRPr b="1">
                <a:solidFill>
                  <a:schemeClr val="accent1"/>
                </a:solidFill>
              </a:defRPr>
            </a:lvl1pPr>
            <a:lvl2pPr indent="-228600" lvl="1" marL="914400" algn="l">
              <a:lnSpc>
                <a:spcPct val="100000"/>
              </a:lnSpc>
              <a:spcBef>
                <a:spcPts val="360"/>
              </a:spcBef>
              <a:spcAft>
                <a:spcPts val="0"/>
              </a:spcAft>
              <a:buSzPts val="1800"/>
              <a:buFont typeface="Arial"/>
              <a:buNone/>
              <a:defRPr/>
            </a:lvl2pPr>
            <a:lvl3pPr indent="-228600" lvl="2" marL="1371600" algn="l">
              <a:lnSpc>
                <a:spcPct val="100000"/>
              </a:lnSpc>
              <a:spcBef>
                <a:spcPts val="320"/>
              </a:spcBef>
              <a:spcAft>
                <a:spcPts val="0"/>
              </a:spcAft>
              <a:buSzPts val="1600"/>
              <a:buFont typeface="Arial"/>
              <a:buNone/>
              <a:defRPr/>
            </a:lvl3pPr>
            <a:lvl4pPr indent="-228600" lvl="3" marL="1828800" algn="l">
              <a:lnSpc>
                <a:spcPct val="100000"/>
              </a:lnSpc>
              <a:spcBef>
                <a:spcPts val="280"/>
              </a:spcBef>
              <a:spcAft>
                <a:spcPts val="0"/>
              </a:spcAft>
              <a:buSzPts val="1400"/>
              <a:buFont typeface="Arial"/>
              <a:buNone/>
              <a:defRPr/>
            </a:lvl4pPr>
            <a:lvl5pPr indent="-228600" lvl="4" marL="2286000" algn="l">
              <a:lnSpc>
                <a:spcPct val="100000"/>
              </a:lnSpc>
              <a:spcBef>
                <a:spcPts val="280"/>
              </a:spcBef>
              <a:spcAft>
                <a:spcPts val="0"/>
              </a:spcAft>
              <a:buSzPts val="1400"/>
              <a:buFont typeface="Arial"/>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17"/>
          <p:cNvSpPr txBox="1"/>
          <p:nvPr>
            <p:ph idx="4" type="body"/>
          </p:nvPr>
        </p:nvSpPr>
        <p:spPr>
          <a:xfrm>
            <a:off x="4760913" y="2292350"/>
            <a:ext cx="4121150" cy="387985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a:solidFill>
                  <a:schemeClr val="accent1"/>
                </a:solidFill>
              </a:defRPr>
            </a:lvl1pPr>
            <a:lvl2pPr indent="-342900" lvl="1" marL="914400" algn="l">
              <a:lnSpc>
                <a:spcPct val="100000"/>
              </a:lnSpc>
              <a:spcBef>
                <a:spcPts val="360"/>
              </a:spcBef>
              <a:spcAft>
                <a:spcPts val="0"/>
              </a:spcAft>
              <a:buSzPts val="1800"/>
              <a:buFont typeface="Arial"/>
              <a:buChar char="•"/>
              <a:defRPr>
                <a:solidFill>
                  <a:schemeClr val="accent1"/>
                </a:solidFill>
              </a:defRPr>
            </a:lvl2pPr>
            <a:lvl3pPr indent="-330200" lvl="2" marL="1371600" algn="l">
              <a:lnSpc>
                <a:spcPct val="100000"/>
              </a:lnSpc>
              <a:spcBef>
                <a:spcPts val="320"/>
              </a:spcBef>
              <a:spcAft>
                <a:spcPts val="0"/>
              </a:spcAft>
              <a:buSzPts val="1600"/>
              <a:buFont typeface="Arial"/>
              <a:buChar char="•"/>
              <a:defRPr>
                <a:solidFill>
                  <a:schemeClr val="accent1"/>
                </a:solidFill>
              </a:defRPr>
            </a:lvl3pPr>
            <a:lvl4pPr indent="-317500" lvl="3" marL="1828800" algn="l">
              <a:lnSpc>
                <a:spcPct val="100000"/>
              </a:lnSpc>
              <a:spcBef>
                <a:spcPts val="280"/>
              </a:spcBef>
              <a:spcAft>
                <a:spcPts val="0"/>
              </a:spcAft>
              <a:buSzPts val="1400"/>
              <a:buFont typeface="Arial"/>
              <a:buChar char="•"/>
              <a:defRPr>
                <a:solidFill>
                  <a:schemeClr val="accent1"/>
                </a:solidFill>
              </a:defRPr>
            </a:lvl4pPr>
            <a:lvl5pPr indent="-317500" lvl="4" marL="2286000" algn="l">
              <a:lnSpc>
                <a:spcPct val="100000"/>
              </a:lnSpc>
              <a:spcBef>
                <a:spcPts val="280"/>
              </a:spcBef>
              <a:spcAft>
                <a:spcPts val="0"/>
              </a:spcAft>
              <a:buSzPts val="1400"/>
              <a:buFont typeface="Arial"/>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s with captions">
  <p:cSld name="6 Pics with captions">
    <p:spTree>
      <p:nvGrpSpPr>
        <p:cNvPr id="77" name="Shape 77"/>
        <p:cNvGrpSpPr/>
        <p:nvPr/>
      </p:nvGrpSpPr>
      <p:grpSpPr>
        <a:xfrm>
          <a:off x="0" y="0"/>
          <a:ext cx="0" cy="0"/>
          <a:chOff x="0" y="0"/>
          <a:chExt cx="0" cy="0"/>
        </a:xfrm>
      </p:grpSpPr>
      <p:sp>
        <p:nvSpPr>
          <p:cNvPr id="78" name="Google Shape;78;p18"/>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8"/>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8"/>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82" name="Google Shape;82;p18"/>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83" name="Google Shape;83;p18"/>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84" name="Google Shape;84;p18"/>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85" name="Google Shape;85;p18"/>
          <p:cNvSpPr/>
          <p:nvPr>
            <p:ph idx="2" type="pic"/>
          </p:nvPr>
        </p:nvSpPr>
        <p:spPr>
          <a:xfrm>
            <a:off x="744920" y="1520449"/>
            <a:ext cx="2403915" cy="2138657"/>
          </a:xfrm>
          <a:prstGeom prst="rect">
            <a:avLst/>
          </a:prstGeom>
          <a:solidFill>
            <a:srgbClr val="B3B3B3"/>
          </a:solidFill>
          <a:ln>
            <a:noFill/>
          </a:ln>
        </p:spPr>
      </p:sp>
      <p:sp>
        <p:nvSpPr>
          <p:cNvPr id="86" name="Google Shape;86;p18"/>
          <p:cNvSpPr txBox="1"/>
          <p:nvPr>
            <p:ph idx="1" type="body"/>
          </p:nvPr>
        </p:nvSpPr>
        <p:spPr>
          <a:xfrm>
            <a:off x="744920" y="2971800"/>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8"/>
          <p:cNvSpPr/>
          <p:nvPr>
            <p:ph idx="3" type="pic"/>
          </p:nvPr>
        </p:nvSpPr>
        <p:spPr>
          <a:xfrm>
            <a:off x="3374505" y="1529872"/>
            <a:ext cx="2403915" cy="2138657"/>
          </a:xfrm>
          <a:prstGeom prst="rect">
            <a:avLst/>
          </a:prstGeom>
          <a:solidFill>
            <a:srgbClr val="B3B3B3"/>
          </a:solidFill>
          <a:ln>
            <a:noFill/>
          </a:ln>
        </p:spPr>
      </p:sp>
      <p:sp>
        <p:nvSpPr>
          <p:cNvPr id="88" name="Google Shape;88;p18"/>
          <p:cNvSpPr txBox="1"/>
          <p:nvPr>
            <p:ph idx="4" type="body"/>
          </p:nvPr>
        </p:nvSpPr>
        <p:spPr>
          <a:xfrm>
            <a:off x="3374505" y="2981223"/>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18"/>
          <p:cNvSpPr/>
          <p:nvPr>
            <p:ph idx="5" type="pic"/>
          </p:nvPr>
        </p:nvSpPr>
        <p:spPr>
          <a:xfrm>
            <a:off x="6004090" y="1529872"/>
            <a:ext cx="2403915" cy="2138657"/>
          </a:xfrm>
          <a:prstGeom prst="rect">
            <a:avLst/>
          </a:prstGeom>
          <a:solidFill>
            <a:srgbClr val="B3B3B3"/>
          </a:solidFill>
          <a:ln>
            <a:noFill/>
          </a:ln>
        </p:spPr>
      </p:sp>
      <p:sp>
        <p:nvSpPr>
          <p:cNvPr id="90" name="Google Shape;90;p18"/>
          <p:cNvSpPr txBox="1"/>
          <p:nvPr>
            <p:ph idx="6" type="body"/>
          </p:nvPr>
        </p:nvSpPr>
        <p:spPr>
          <a:xfrm>
            <a:off x="6004090" y="2981223"/>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 name="Google Shape;91;p18"/>
          <p:cNvSpPr/>
          <p:nvPr>
            <p:ph idx="7" type="pic"/>
          </p:nvPr>
        </p:nvSpPr>
        <p:spPr>
          <a:xfrm>
            <a:off x="744920" y="3892389"/>
            <a:ext cx="2403915" cy="2138657"/>
          </a:xfrm>
          <a:prstGeom prst="rect">
            <a:avLst/>
          </a:prstGeom>
          <a:solidFill>
            <a:srgbClr val="B3B3B3"/>
          </a:solidFill>
          <a:ln>
            <a:noFill/>
          </a:ln>
        </p:spPr>
      </p:sp>
      <p:sp>
        <p:nvSpPr>
          <p:cNvPr id="92" name="Google Shape;92;p18"/>
          <p:cNvSpPr txBox="1"/>
          <p:nvPr>
            <p:ph idx="8" type="body"/>
          </p:nvPr>
        </p:nvSpPr>
        <p:spPr>
          <a:xfrm>
            <a:off x="744920" y="5343740"/>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18"/>
          <p:cNvSpPr/>
          <p:nvPr>
            <p:ph idx="9" type="pic"/>
          </p:nvPr>
        </p:nvSpPr>
        <p:spPr>
          <a:xfrm>
            <a:off x="3374505" y="3901812"/>
            <a:ext cx="2403915" cy="2138657"/>
          </a:xfrm>
          <a:prstGeom prst="rect">
            <a:avLst/>
          </a:prstGeom>
          <a:solidFill>
            <a:srgbClr val="B3B3B3"/>
          </a:solidFill>
          <a:ln>
            <a:noFill/>
          </a:ln>
        </p:spPr>
      </p:sp>
      <p:sp>
        <p:nvSpPr>
          <p:cNvPr id="94" name="Google Shape;94;p18"/>
          <p:cNvSpPr txBox="1"/>
          <p:nvPr>
            <p:ph idx="13" type="body"/>
          </p:nvPr>
        </p:nvSpPr>
        <p:spPr>
          <a:xfrm>
            <a:off x="3374505" y="5353163"/>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5" name="Google Shape;95;p18"/>
          <p:cNvSpPr/>
          <p:nvPr>
            <p:ph idx="14" type="pic"/>
          </p:nvPr>
        </p:nvSpPr>
        <p:spPr>
          <a:xfrm>
            <a:off x="6004090" y="3901812"/>
            <a:ext cx="2403915" cy="2138657"/>
          </a:xfrm>
          <a:prstGeom prst="rect">
            <a:avLst/>
          </a:prstGeom>
          <a:solidFill>
            <a:srgbClr val="B3B3B3"/>
          </a:solidFill>
          <a:ln>
            <a:noFill/>
          </a:ln>
        </p:spPr>
      </p:sp>
      <p:sp>
        <p:nvSpPr>
          <p:cNvPr id="96" name="Google Shape;96;p18"/>
          <p:cNvSpPr txBox="1"/>
          <p:nvPr>
            <p:ph idx="15" type="body"/>
          </p:nvPr>
        </p:nvSpPr>
        <p:spPr>
          <a:xfrm>
            <a:off x="6004090" y="5353163"/>
            <a:ext cx="2403915" cy="696724"/>
          </a:xfrm>
          <a:prstGeom prst="rect">
            <a:avLst/>
          </a:prstGeom>
          <a:gradFill>
            <a:gsLst>
              <a:gs pos="0">
                <a:srgbClr val="000000">
                  <a:alpha val="0"/>
                </a:srgbClr>
              </a:gs>
              <a:gs pos="100000">
                <a:srgbClr val="000000"/>
              </a:gs>
            </a:gsLst>
            <a:lin ang="5400000" scaled="0"/>
          </a:gradFill>
          <a:ln>
            <a:noFill/>
          </a:ln>
        </p:spPr>
        <p:txBody>
          <a:bodyPr anchorCtr="0" anchor="b" bIns="182875" lIns="182875" spcFirstLastPara="1" rIns="182875" wrap="square" tIns="182875">
            <a:normAutofit/>
          </a:bodyPr>
          <a:lstStyle>
            <a:lvl1pPr indent="-228600" lvl="0" marL="457200" algn="l">
              <a:lnSpc>
                <a:spcPct val="100000"/>
              </a:lnSpc>
              <a:spcBef>
                <a:spcPts val="300"/>
              </a:spcBef>
              <a:spcAft>
                <a:spcPts val="0"/>
              </a:spcAft>
              <a:buSzPts val="1500"/>
              <a:buFont typeface="Arial"/>
              <a:buNone/>
              <a:defRPr b="1" sz="1500">
                <a:solidFill>
                  <a:schemeClr val="lt2"/>
                </a:solidFill>
                <a:latin typeface="Arial"/>
                <a:ea typeface="Arial"/>
                <a:cs typeface="Arial"/>
                <a:sym typeface="Arial"/>
              </a:defRPr>
            </a:lvl1pPr>
            <a:lvl2pPr indent="-228600" lvl="1" marL="914400" algn="l">
              <a:lnSpc>
                <a:spcPct val="100000"/>
              </a:lnSpc>
              <a:spcBef>
                <a:spcPts val="280"/>
              </a:spcBef>
              <a:spcAft>
                <a:spcPts val="0"/>
              </a:spcAft>
              <a:buSzPts val="1400"/>
              <a:buFont typeface="Arial"/>
              <a:buNone/>
              <a:defRPr sz="1400">
                <a:latin typeface="Arial"/>
                <a:ea typeface="Arial"/>
                <a:cs typeface="Arial"/>
                <a:sym typeface="Arial"/>
              </a:defRPr>
            </a:lvl2pPr>
            <a:lvl3pPr indent="-228600" lvl="2" marL="1371600" algn="l">
              <a:lnSpc>
                <a:spcPct val="100000"/>
              </a:lnSpc>
              <a:spcBef>
                <a:spcPts val="280"/>
              </a:spcBef>
              <a:spcAft>
                <a:spcPts val="0"/>
              </a:spcAft>
              <a:buSzPts val="1400"/>
              <a:buFont typeface="Arial"/>
              <a:buNone/>
              <a:defRPr sz="1400">
                <a:latin typeface="Arial"/>
                <a:ea typeface="Arial"/>
                <a:cs typeface="Arial"/>
                <a:sym typeface="Arial"/>
              </a:defRPr>
            </a:lvl3pPr>
            <a:lvl4pPr indent="-228600" lvl="3" marL="1828800" algn="l">
              <a:lnSpc>
                <a:spcPct val="100000"/>
              </a:lnSpc>
              <a:spcBef>
                <a:spcPts val="280"/>
              </a:spcBef>
              <a:spcAft>
                <a:spcPts val="0"/>
              </a:spcAft>
              <a:buSzPts val="1400"/>
              <a:buFont typeface="Arial"/>
              <a:buNone/>
              <a:defRPr sz="1400">
                <a:latin typeface="Arial"/>
                <a:ea typeface="Arial"/>
                <a:cs typeface="Arial"/>
                <a:sym typeface="Arial"/>
              </a:defRPr>
            </a:lvl4pPr>
            <a:lvl5pPr indent="-228600" lvl="4" marL="2286000" algn="l">
              <a:lnSpc>
                <a:spcPct val="100000"/>
              </a:lnSpc>
              <a:spcBef>
                <a:spcPts val="280"/>
              </a:spcBef>
              <a:spcAft>
                <a:spcPts val="0"/>
              </a:spcAft>
              <a:buSzPts val="1400"/>
              <a:buFont typeface="Arial"/>
              <a:buNone/>
              <a:defRPr sz="14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s with Descriptions">
  <p:cSld name="3 Pics with Descriptions">
    <p:spTree>
      <p:nvGrpSpPr>
        <p:cNvPr id="97" name="Shape 97"/>
        <p:cNvGrpSpPr/>
        <p:nvPr/>
      </p:nvGrpSpPr>
      <p:grpSpPr>
        <a:xfrm>
          <a:off x="0" y="0"/>
          <a:ext cx="0" cy="0"/>
          <a:chOff x="0" y="0"/>
          <a:chExt cx="0" cy="0"/>
        </a:xfrm>
      </p:grpSpPr>
      <p:sp>
        <p:nvSpPr>
          <p:cNvPr id="98" name="Google Shape;98;p19"/>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9"/>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9"/>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02" name="Google Shape;102;p19"/>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03" name="Google Shape;103;p19"/>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04" name="Google Shape;104;p19"/>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05" name="Google Shape;105;p19"/>
          <p:cNvSpPr/>
          <p:nvPr>
            <p:ph idx="2" type="pic"/>
          </p:nvPr>
        </p:nvSpPr>
        <p:spPr>
          <a:xfrm>
            <a:off x="0" y="1371645"/>
            <a:ext cx="2949708" cy="2409590"/>
          </a:xfrm>
          <a:prstGeom prst="rect">
            <a:avLst/>
          </a:prstGeom>
          <a:solidFill>
            <a:srgbClr val="B3B3B3"/>
          </a:solidFill>
          <a:ln cap="flat" cmpd="sng" w="9525">
            <a:solidFill>
              <a:schemeClr val="lt1"/>
            </a:solidFill>
            <a:prstDash val="solid"/>
            <a:round/>
            <a:headEnd len="sm" w="sm" type="none"/>
            <a:tailEnd len="sm" w="sm" type="none"/>
          </a:ln>
        </p:spPr>
      </p:sp>
      <p:sp>
        <p:nvSpPr>
          <p:cNvPr id="106" name="Google Shape;106;p19"/>
          <p:cNvSpPr/>
          <p:nvPr>
            <p:ph idx="3" type="pic"/>
          </p:nvPr>
        </p:nvSpPr>
        <p:spPr>
          <a:xfrm>
            <a:off x="3095862" y="1371645"/>
            <a:ext cx="2949708" cy="2409590"/>
          </a:xfrm>
          <a:prstGeom prst="rect">
            <a:avLst/>
          </a:prstGeom>
          <a:solidFill>
            <a:srgbClr val="B3B3B3"/>
          </a:solidFill>
          <a:ln cap="flat" cmpd="sng" w="9525">
            <a:solidFill>
              <a:schemeClr val="lt1"/>
            </a:solidFill>
            <a:prstDash val="solid"/>
            <a:round/>
            <a:headEnd len="sm" w="sm" type="none"/>
            <a:tailEnd len="sm" w="sm" type="none"/>
          </a:ln>
        </p:spPr>
      </p:sp>
      <p:sp>
        <p:nvSpPr>
          <p:cNvPr id="107" name="Google Shape;107;p19"/>
          <p:cNvSpPr/>
          <p:nvPr>
            <p:ph idx="4" type="pic"/>
          </p:nvPr>
        </p:nvSpPr>
        <p:spPr>
          <a:xfrm>
            <a:off x="6191723" y="1371645"/>
            <a:ext cx="2949708" cy="2409590"/>
          </a:xfrm>
          <a:prstGeom prst="rect">
            <a:avLst/>
          </a:prstGeom>
          <a:solidFill>
            <a:srgbClr val="B3B3B3"/>
          </a:solidFill>
          <a:ln cap="flat" cmpd="sng" w="9525">
            <a:solidFill>
              <a:schemeClr val="lt1"/>
            </a:solidFill>
            <a:prstDash val="solid"/>
            <a:round/>
            <a:headEnd len="sm" w="sm" type="none"/>
            <a:tailEnd len="sm" w="sm" type="none"/>
          </a:ln>
        </p:spPr>
      </p:sp>
      <p:sp>
        <p:nvSpPr>
          <p:cNvPr id="108" name="Google Shape;108;p19"/>
          <p:cNvSpPr txBox="1"/>
          <p:nvPr>
            <p:ph idx="1" type="body"/>
          </p:nvPr>
        </p:nvSpPr>
        <p:spPr>
          <a:xfrm>
            <a:off x="1" y="3908425"/>
            <a:ext cx="2949707" cy="2262188"/>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b="1">
                <a:solidFill>
                  <a:schemeClr val="accent1"/>
                </a:solidFill>
              </a:defRPr>
            </a:lvl1pPr>
            <a:lvl2pPr indent="-342900" lvl="1" marL="914400" algn="l">
              <a:lnSpc>
                <a:spcPct val="100000"/>
              </a:lnSpc>
              <a:spcBef>
                <a:spcPts val="360"/>
              </a:spcBef>
              <a:spcAft>
                <a:spcPts val="0"/>
              </a:spcAft>
              <a:buSzPts val="1800"/>
              <a:buFont typeface="Arial"/>
              <a:buChar char="•"/>
              <a:defRPr>
                <a:solidFill>
                  <a:schemeClr val="accent1"/>
                </a:solidFill>
              </a:defRPr>
            </a:lvl2pPr>
            <a:lvl3pPr indent="-330200" lvl="2" marL="1371600" algn="l">
              <a:lnSpc>
                <a:spcPct val="100000"/>
              </a:lnSpc>
              <a:spcBef>
                <a:spcPts val="320"/>
              </a:spcBef>
              <a:spcAft>
                <a:spcPts val="0"/>
              </a:spcAft>
              <a:buSzPts val="1600"/>
              <a:buFont typeface="Arial"/>
              <a:buChar char="•"/>
              <a:defRPr>
                <a:solidFill>
                  <a:schemeClr val="accent1"/>
                </a:solidFill>
              </a:defRPr>
            </a:lvl3pPr>
            <a:lvl4pPr indent="-317500" lvl="3" marL="1828800" algn="l">
              <a:lnSpc>
                <a:spcPct val="100000"/>
              </a:lnSpc>
              <a:spcBef>
                <a:spcPts val="280"/>
              </a:spcBef>
              <a:spcAft>
                <a:spcPts val="0"/>
              </a:spcAft>
              <a:buSzPts val="1400"/>
              <a:buFont typeface="Arial"/>
              <a:buChar char="•"/>
              <a:defRPr>
                <a:solidFill>
                  <a:schemeClr val="accent1"/>
                </a:solidFill>
              </a:defRPr>
            </a:lvl4pPr>
            <a:lvl5pPr indent="-317500" lvl="4" marL="2286000" algn="l">
              <a:lnSpc>
                <a:spcPct val="100000"/>
              </a:lnSpc>
              <a:spcBef>
                <a:spcPts val="280"/>
              </a:spcBef>
              <a:spcAft>
                <a:spcPts val="0"/>
              </a:spcAft>
              <a:buSzPts val="1400"/>
              <a:buFont typeface="Arial"/>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9" name="Google Shape;109;p19"/>
          <p:cNvSpPr txBox="1"/>
          <p:nvPr>
            <p:ph idx="5" type="body"/>
          </p:nvPr>
        </p:nvSpPr>
        <p:spPr>
          <a:xfrm>
            <a:off x="3095862" y="3908425"/>
            <a:ext cx="2949707" cy="2262188"/>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b="1">
                <a:solidFill>
                  <a:schemeClr val="accent1"/>
                </a:solidFill>
              </a:defRPr>
            </a:lvl1pPr>
            <a:lvl2pPr indent="-342900" lvl="1" marL="914400" algn="l">
              <a:lnSpc>
                <a:spcPct val="100000"/>
              </a:lnSpc>
              <a:spcBef>
                <a:spcPts val="360"/>
              </a:spcBef>
              <a:spcAft>
                <a:spcPts val="0"/>
              </a:spcAft>
              <a:buSzPts val="1800"/>
              <a:buFont typeface="Arial"/>
              <a:buChar char="•"/>
              <a:defRPr>
                <a:solidFill>
                  <a:schemeClr val="accent1"/>
                </a:solidFill>
              </a:defRPr>
            </a:lvl2pPr>
            <a:lvl3pPr indent="-330200" lvl="2" marL="1371600" algn="l">
              <a:lnSpc>
                <a:spcPct val="100000"/>
              </a:lnSpc>
              <a:spcBef>
                <a:spcPts val="320"/>
              </a:spcBef>
              <a:spcAft>
                <a:spcPts val="0"/>
              </a:spcAft>
              <a:buSzPts val="1600"/>
              <a:buFont typeface="Arial"/>
              <a:buChar char="•"/>
              <a:defRPr>
                <a:solidFill>
                  <a:schemeClr val="accent1"/>
                </a:solidFill>
              </a:defRPr>
            </a:lvl3pPr>
            <a:lvl4pPr indent="-317500" lvl="3" marL="1828800" algn="l">
              <a:lnSpc>
                <a:spcPct val="100000"/>
              </a:lnSpc>
              <a:spcBef>
                <a:spcPts val="280"/>
              </a:spcBef>
              <a:spcAft>
                <a:spcPts val="0"/>
              </a:spcAft>
              <a:buSzPts val="1400"/>
              <a:buFont typeface="Arial"/>
              <a:buChar char="•"/>
              <a:defRPr>
                <a:solidFill>
                  <a:schemeClr val="accent1"/>
                </a:solidFill>
              </a:defRPr>
            </a:lvl4pPr>
            <a:lvl5pPr indent="-317500" lvl="4" marL="2286000" algn="l">
              <a:lnSpc>
                <a:spcPct val="100000"/>
              </a:lnSpc>
              <a:spcBef>
                <a:spcPts val="280"/>
              </a:spcBef>
              <a:spcAft>
                <a:spcPts val="0"/>
              </a:spcAft>
              <a:buSzPts val="1400"/>
              <a:buFont typeface="Arial"/>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0" name="Google Shape;110;p19"/>
          <p:cNvSpPr txBox="1"/>
          <p:nvPr>
            <p:ph idx="6" type="body"/>
          </p:nvPr>
        </p:nvSpPr>
        <p:spPr>
          <a:xfrm>
            <a:off x="6194293" y="3908425"/>
            <a:ext cx="2949707" cy="2262188"/>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400"/>
              </a:spcBef>
              <a:spcAft>
                <a:spcPts val="0"/>
              </a:spcAft>
              <a:buSzPts val="2000"/>
              <a:buFont typeface="Arial"/>
              <a:buChar char="•"/>
              <a:defRPr b="1">
                <a:solidFill>
                  <a:schemeClr val="accent1"/>
                </a:solidFill>
              </a:defRPr>
            </a:lvl1pPr>
            <a:lvl2pPr indent="-342900" lvl="1" marL="914400" algn="l">
              <a:lnSpc>
                <a:spcPct val="100000"/>
              </a:lnSpc>
              <a:spcBef>
                <a:spcPts val="360"/>
              </a:spcBef>
              <a:spcAft>
                <a:spcPts val="0"/>
              </a:spcAft>
              <a:buSzPts val="1800"/>
              <a:buFont typeface="Arial"/>
              <a:buChar char="•"/>
              <a:defRPr>
                <a:solidFill>
                  <a:schemeClr val="accent1"/>
                </a:solidFill>
              </a:defRPr>
            </a:lvl2pPr>
            <a:lvl3pPr indent="-330200" lvl="2" marL="1371600" algn="l">
              <a:lnSpc>
                <a:spcPct val="100000"/>
              </a:lnSpc>
              <a:spcBef>
                <a:spcPts val="320"/>
              </a:spcBef>
              <a:spcAft>
                <a:spcPts val="0"/>
              </a:spcAft>
              <a:buSzPts val="1600"/>
              <a:buFont typeface="Arial"/>
              <a:buChar char="•"/>
              <a:defRPr>
                <a:solidFill>
                  <a:schemeClr val="accent1"/>
                </a:solidFill>
              </a:defRPr>
            </a:lvl3pPr>
            <a:lvl4pPr indent="-317500" lvl="3" marL="1828800" algn="l">
              <a:lnSpc>
                <a:spcPct val="100000"/>
              </a:lnSpc>
              <a:spcBef>
                <a:spcPts val="280"/>
              </a:spcBef>
              <a:spcAft>
                <a:spcPts val="0"/>
              </a:spcAft>
              <a:buSzPts val="1400"/>
              <a:buFont typeface="Arial"/>
              <a:buChar char="•"/>
              <a:defRPr>
                <a:solidFill>
                  <a:schemeClr val="accent1"/>
                </a:solidFill>
              </a:defRPr>
            </a:lvl4pPr>
            <a:lvl5pPr indent="-317500" lvl="4" marL="2286000" algn="l">
              <a:lnSpc>
                <a:spcPct val="100000"/>
              </a:lnSpc>
              <a:spcBef>
                <a:spcPts val="280"/>
              </a:spcBef>
              <a:spcAft>
                <a:spcPts val="0"/>
              </a:spcAft>
              <a:buSzPts val="1400"/>
              <a:buFont typeface="Arial"/>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ic with outline">
  <p:cSld name="1 pic with outline">
    <p:spTree>
      <p:nvGrpSpPr>
        <p:cNvPr id="111" name="Shape 111"/>
        <p:cNvGrpSpPr/>
        <p:nvPr/>
      </p:nvGrpSpPr>
      <p:grpSpPr>
        <a:xfrm>
          <a:off x="0" y="0"/>
          <a:ext cx="0" cy="0"/>
          <a:chOff x="0" y="0"/>
          <a:chExt cx="0" cy="0"/>
        </a:xfrm>
      </p:grpSpPr>
      <p:sp>
        <p:nvSpPr>
          <p:cNvPr id="112" name="Google Shape;112;p20"/>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0"/>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0"/>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0"/>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16" name="Google Shape;116;p20"/>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17" name="Google Shape;117;p20"/>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18" name="Google Shape;118;p20"/>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19" name="Google Shape;119;p20"/>
          <p:cNvSpPr/>
          <p:nvPr>
            <p:ph idx="2" type="pic"/>
          </p:nvPr>
        </p:nvSpPr>
        <p:spPr>
          <a:xfrm>
            <a:off x="3979328" y="1308100"/>
            <a:ext cx="5164672" cy="5549900"/>
          </a:xfrm>
          <a:prstGeom prst="rect">
            <a:avLst/>
          </a:prstGeom>
          <a:solidFill>
            <a:srgbClr val="B3B3B3"/>
          </a:solidFill>
          <a:ln>
            <a:noFill/>
          </a:ln>
        </p:spPr>
      </p:sp>
      <p:sp>
        <p:nvSpPr>
          <p:cNvPr id="120" name="Google Shape;120;p20"/>
          <p:cNvSpPr txBox="1"/>
          <p:nvPr>
            <p:ph idx="1" type="body"/>
          </p:nvPr>
        </p:nvSpPr>
        <p:spPr>
          <a:xfrm>
            <a:off x="280672" y="2292355"/>
            <a:ext cx="3601776" cy="3879849"/>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400"/>
              </a:spcBef>
              <a:spcAft>
                <a:spcPts val="0"/>
              </a:spcAft>
              <a:buSzPts val="2000"/>
              <a:buFont typeface="Arial"/>
              <a:buChar char="•"/>
              <a:defRPr sz="2000">
                <a:solidFill>
                  <a:schemeClr val="accent1"/>
                </a:solidFill>
                <a:latin typeface="Arial"/>
                <a:ea typeface="Arial"/>
                <a:cs typeface="Arial"/>
                <a:sym typeface="Arial"/>
              </a:defRPr>
            </a:lvl1pPr>
            <a:lvl2pPr indent="-342900" lvl="1" marL="914400" algn="l">
              <a:lnSpc>
                <a:spcPct val="100000"/>
              </a:lnSpc>
              <a:spcBef>
                <a:spcPts val="360"/>
              </a:spcBef>
              <a:spcAft>
                <a:spcPts val="0"/>
              </a:spcAft>
              <a:buSzPts val="1800"/>
              <a:buFont typeface="Arial"/>
              <a:buChar char="•"/>
              <a:defRPr sz="1800">
                <a:solidFill>
                  <a:schemeClr val="accent1"/>
                </a:solidFill>
                <a:latin typeface="Arial"/>
                <a:ea typeface="Arial"/>
                <a:cs typeface="Arial"/>
                <a:sym typeface="Arial"/>
              </a:defRPr>
            </a:lvl2pPr>
            <a:lvl3pPr indent="-330200" lvl="2" marL="1371600" algn="l">
              <a:lnSpc>
                <a:spcPct val="100000"/>
              </a:lnSpc>
              <a:spcBef>
                <a:spcPts val="320"/>
              </a:spcBef>
              <a:spcAft>
                <a:spcPts val="0"/>
              </a:spcAft>
              <a:buSzPts val="1600"/>
              <a:buFont typeface="Arial"/>
              <a:buChar char="•"/>
              <a:defRPr sz="1600">
                <a:solidFill>
                  <a:schemeClr val="accent1"/>
                </a:solidFill>
                <a:latin typeface="Arial"/>
                <a:ea typeface="Arial"/>
                <a:cs typeface="Arial"/>
                <a:sym typeface="Arial"/>
              </a:defRPr>
            </a:lvl3pPr>
            <a:lvl4pPr indent="-317500" lvl="3" marL="18288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4pPr>
            <a:lvl5pPr indent="-317500" lvl="4" marL="2286000" algn="l">
              <a:lnSpc>
                <a:spcPct val="100000"/>
              </a:lnSpc>
              <a:spcBef>
                <a:spcPts val="280"/>
              </a:spcBef>
              <a:spcAft>
                <a:spcPts val="0"/>
              </a:spcAft>
              <a:buSzPts val="1400"/>
              <a:buFont typeface="Arial"/>
              <a:buChar char="•"/>
              <a:defRPr sz="1400">
                <a:solidFill>
                  <a:schemeClr val="accent1"/>
                </a:solidFill>
                <a:latin typeface="Arial"/>
                <a:ea typeface="Arial"/>
                <a:cs typeface="Arial"/>
                <a:sym typeface="Arial"/>
              </a:defRPr>
            </a:lvl5pPr>
            <a:lvl6pPr indent="-228600" lvl="5" marL="2743200" algn="l">
              <a:lnSpc>
                <a:spcPct val="100000"/>
              </a:lnSpc>
              <a:spcBef>
                <a:spcPts val="400"/>
              </a:spcBef>
              <a:spcAft>
                <a:spcPts val="0"/>
              </a:spcAft>
              <a:buClr>
                <a:schemeClr val="dk1"/>
              </a:buClr>
              <a:buSzPts val="20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1" name="Google Shape;121;p20"/>
          <p:cNvSpPr txBox="1"/>
          <p:nvPr>
            <p:ph idx="3" type="body"/>
          </p:nvPr>
        </p:nvSpPr>
        <p:spPr>
          <a:xfrm>
            <a:off x="274320" y="1600200"/>
            <a:ext cx="3601776" cy="6397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SzPts val="2000"/>
              <a:buFont typeface="Arial"/>
              <a:buNone/>
              <a:defRPr b="1">
                <a:solidFill>
                  <a:schemeClr val="accent1"/>
                </a:solidFill>
              </a:defRPr>
            </a:lvl1pPr>
            <a:lvl2pPr indent="-228600" lvl="1" marL="914400" algn="l">
              <a:lnSpc>
                <a:spcPct val="100000"/>
              </a:lnSpc>
              <a:spcBef>
                <a:spcPts val="360"/>
              </a:spcBef>
              <a:spcAft>
                <a:spcPts val="0"/>
              </a:spcAft>
              <a:buSzPts val="1800"/>
              <a:buFont typeface="Arial"/>
              <a:buNone/>
              <a:defRPr/>
            </a:lvl2pPr>
            <a:lvl3pPr indent="-228600" lvl="2" marL="1371600" algn="l">
              <a:lnSpc>
                <a:spcPct val="100000"/>
              </a:lnSpc>
              <a:spcBef>
                <a:spcPts val="320"/>
              </a:spcBef>
              <a:spcAft>
                <a:spcPts val="0"/>
              </a:spcAft>
              <a:buSzPts val="1600"/>
              <a:buFont typeface="Arial"/>
              <a:buNone/>
              <a:defRPr/>
            </a:lvl3pPr>
            <a:lvl4pPr indent="-228600" lvl="3" marL="1828800" algn="l">
              <a:lnSpc>
                <a:spcPct val="100000"/>
              </a:lnSpc>
              <a:spcBef>
                <a:spcPts val="280"/>
              </a:spcBef>
              <a:spcAft>
                <a:spcPts val="0"/>
              </a:spcAft>
              <a:buSzPts val="1400"/>
              <a:buFont typeface="Arial"/>
              <a:buNone/>
              <a:defRPr/>
            </a:lvl4pPr>
            <a:lvl5pPr indent="-228600" lvl="4" marL="2286000" algn="l">
              <a:lnSpc>
                <a:spcPct val="100000"/>
              </a:lnSpc>
              <a:spcBef>
                <a:spcPts val="280"/>
              </a:spcBef>
              <a:spcAft>
                <a:spcPts val="0"/>
              </a:spcAft>
              <a:buSzPts val="1400"/>
              <a:buFont typeface="Arial"/>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s with title">
  <p:cSld name="2 pics with title">
    <p:spTree>
      <p:nvGrpSpPr>
        <p:cNvPr id="122" name="Shape 122"/>
        <p:cNvGrpSpPr/>
        <p:nvPr/>
      </p:nvGrpSpPr>
      <p:grpSpPr>
        <a:xfrm>
          <a:off x="0" y="0"/>
          <a:ext cx="0" cy="0"/>
          <a:chOff x="0" y="0"/>
          <a:chExt cx="0" cy="0"/>
        </a:xfrm>
      </p:grpSpPr>
      <p:sp>
        <p:nvSpPr>
          <p:cNvPr id="123" name="Google Shape;123;p21"/>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1"/>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94173"/>
              </a:buClr>
              <a:buSzPts val="2501"/>
              <a:buFont typeface="Arial"/>
              <a:buNone/>
              <a:defRPr sz="2501">
                <a:solidFill>
                  <a:srgbClr val="1941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1"/>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900">
                <a:solidFill>
                  <a:srgbClr val="70727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1"/>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7" name="Google Shape;127;p21"/>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28" name="Google Shape;128;p21"/>
          <p:cNvSpPr/>
          <p:nvPr/>
        </p:nvSpPr>
        <p:spPr>
          <a:xfrm>
            <a:off x="95991" y="6210044"/>
            <a:ext cx="1188803" cy="516888"/>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Arial"/>
              <a:ea typeface="Arial"/>
              <a:cs typeface="Arial"/>
              <a:sym typeface="Arial"/>
            </a:endParaRPr>
          </a:p>
        </p:txBody>
      </p:sp>
      <p:sp>
        <p:nvSpPr>
          <p:cNvPr id="129" name="Google Shape;129;p21"/>
          <p:cNvSpPr/>
          <p:nvPr/>
        </p:nvSpPr>
        <p:spPr>
          <a:xfrm>
            <a:off x="3979328" y="-663677"/>
            <a:ext cx="11640312" cy="4572000"/>
          </a:xfrm>
          <a:prstGeom prst="rect">
            <a:avLst/>
          </a:prstGeom>
          <a:noFill/>
          <a:ln>
            <a:noFill/>
          </a:ln>
        </p:spPr>
        <p:txBody>
          <a:bodyPr anchorCtr="0" anchor="t" bIns="0" lIns="0" spcFirstLastPara="1" rIns="0" wrap="square" tIns="0">
            <a:noAutofit/>
          </a:bodyPr>
          <a:lstStyle/>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accent2"/>
              </a:solidFill>
              <a:latin typeface="Arial"/>
              <a:ea typeface="Arial"/>
              <a:cs typeface="Arial"/>
              <a:sym typeface="Arial"/>
            </a:endParaRPr>
          </a:p>
        </p:txBody>
      </p:sp>
      <p:sp>
        <p:nvSpPr>
          <p:cNvPr id="130" name="Google Shape;130;p21"/>
          <p:cNvSpPr/>
          <p:nvPr>
            <p:ph idx="2" type="pic"/>
          </p:nvPr>
        </p:nvSpPr>
        <p:spPr>
          <a:xfrm>
            <a:off x="274322" y="2413000"/>
            <a:ext cx="3657601" cy="3797044"/>
          </a:xfrm>
          <a:prstGeom prst="rect">
            <a:avLst/>
          </a:prstGeom>
          <a:solidFill>
            <a:srgbClr val="B3B3B3"/>
          </a:solidFill>
          <a:ln cap="flat" cmpd="sng" w="9525">
            <a:solidFill>
              <a:schemeClr val="lt1"/>
            </a:solidFill>
            <a:prstDash val="solid"/>
            <a:round/>
            <a:headEnd len="sm" w="sm" type="none"/>
            <a:tailEnd len="sm" w="sm" type="none"/>
          </a:ln>
        </p:spPr>
      </p:sp>
      <p:sp>
        <p:nvSpPr>
          <p:cNvPr id="131" name="Google Shape;131;p21"/>
          <p:cNvSpPr/>
          <p:nvPr>
            <p:ph idx="3" type="pic"/>
          </p:nvPr>
        </p:nvSpPr>
        <p:spPr>
          <a:xfrm>
            <a:off x="4073003" y="2413000"/>
            <a:ext cx="4920939" cy="3797044"/>
          </a:xfrm>
          <a:prstGeom prst="rect">
            <a:avLst/>
          </a:prstGeom>
          <a:solidFill>
            <a:srgbClr val="B3B3B3"/>
          </a:solidFill>
          <a:ln cap="flat" cmpd="sng" w="9525">
            <a:solidFill>
              <a:schemeClr val="lt1"/>
            </a:solidFill>
            <a:prstDash val="solid"/>
            <a:round/>
            <a:headEnd len="sm" w="sm" type="none"/>
            <a:tailEnd len="sm" w="sm" type="none"/>
          </a:ln>
        </p:spPr>
      </p:sp>
      <p:sp>
        <p:nvSpPr>
          <p:cNvPr id="132" name="Google Shape;132;p21"/>
          <p:cNvSpPr txBox="1"/>
          <p:nvPr>
            <p:ph idx="1" type="body"/>
          </p:nvPr>
        </p:nvSpPr>
        <p:spPr>
          <a:xfrm>
            <a:off x="280674" y="1600200"/>
            <a:ext cx="8713269" cy="63976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SzPts val="2000"/>
              <a:buFont typeface="Arial"/>
              <a:buNone/>
              <a:defRPr b="1">
                <a:solidFill>
                  <a:schemeClr val="accent1"/>
                </a:solidFill>
              </a:defRPr>
            </a:lvl1pPr>
            <a:lvl2pPr indent="-228600" lvl="1" marL="914400" algn="l">
              <a:lnSpc>
                <a:spcPct val="100000"/>
              </a:lnSpc>
              <a:spcBef>
                <a:spcPts val="360"/>
              </a:spcBef>
              <a:spcAft>
                <a:spcPts val="0"/>
              </a:spcAft>
              <a:buSzPts val="1800"/>
              <a:buFont typeface="Arial"/>
              <a:buNone/>
              <a:defRPr/>
            </a:lvl2pPr>
            <a:lvl3pPr indent="-228600" lvl="2" marL="1371600" algn="l">
              <a:lnSpc>
                <a:spcPct val="100000"/>
              </a:lnSpc>
              <a:spcBef>
                <a:spcPts val="320"/>
              </a:spcBef>
              <a:spcAft>
                <a:spcPts val="0"/>
              </a:spcAft>
              <a:buSzPts val="1600"/>
              <a:buFont typeface="Arial"/>
              <a:buNone/>
              <a:defRPr/>
            </a:lvl3pPr>
            <a:lvl4pPr indent="-228600" lvl="3" marL="1828800" algn="l">
              <a:lnSpc>
                <a:spcPct val="100000"/>
              </a:lnSpc>
              <a:spcBef>
                <a:spcPts val="280"/>
              </a:spcBef>
              <a:spcAft>
                <a:spcPts val="0"/>
              </a:spcAft>
              <a:buSzPts val="1400"/>
              <a:buFont typeface="Arial"/>
              <a:buNone/>
              <a:defRPr/>
            </a:lvl4pPr>
            <a:lvl5pPr indent="-228600" lvl="4" marL="2286000" algn="l">
              <a:lnSpc>
                <a:spcPct val="100000"/>
              </a:lnSpc>
              <a:spcBef>
                <a:spcPts val="280"/>
              </a:spcBef>
              <a:spcAft>
                <a:spcPts val="0"/>
              </a:spcAft>
              <a:buSzPts val="1400"/>
              <a:buFont typeface="Arial"/>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161">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7.jp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274320" y="201168"/>
            <a:ext cx="6629400" cy="86868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94173"/>
              </a:buClr>
              <a:buSzPts val="2601"/>
              <a:buFont typeface="Arial"/>
              <a:buNone/>
              <a:defRPr b="1" i="0" sz="2601" u="none" cap="none" strike="noStrike">
                <a:solidFill>
                  <a:srgbClr val="19417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0" type="dt"/>
          </p:nvPr>
        </p:nvSpPr>
        <p:spPr>
          <a:xfrm>
            <a:off x="6858000" y="6356356"/>
            <a:ext cx="1600200" cy="365125"/>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70727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2" name="Google Shape;12;p12"/>
          <p:cNvSpPr txBox="1"/>
          <p:nvPr>
            <p:ph idx="11" type="ftr"/>
          </p:nvPr>
        </p:nvSpPr>
        <p:spPr>
          <a:xfrm>
            <a:off x="2743200" y="6356356"/>
            <a:ext cx="3657600" cy="365125"/>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0727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3" name="Google Shape;13;p12"/>
          <p:cNvSpPr txBox="1"/>
          <p:nvPr>
            <p:ph idx="12" type="sldNum"/>
          </p:nvPr>
        </p:nvSpPr>
        <p:spPr>
          <a:xfrm>
            <a:off x="8741665" y="6356356"/>
            <a:ext cx="301752" cy="365125"/>
          </a:xfrm>
          <a:prstGeom prst="rect">
            <a:avLst/>
          </a:prstGeom>
          <a:noFill/>
          <a:ln>
            <a:noFill/>
          </a:ln>
        </p:spPr>
        <p:txBody>
          <a:bodyPr anchorCtr="0" anchor="ctr" bIns="0" lIns="0" spcFirstLastPara="1" rIns="91425" wrap="square" tIns="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rgbClr val="70727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4" name="Google Shape;14;p12"/>
          <p:cNvCxnSpPr/>
          <p:nvPr/>
        </p:nvCxnSpPr>
        <p:spPr>
          <a:xfrm>
            <a:off x="8602255" y="6454975"/>
            <a:ext cx="0" cy="182880"/>
          </a:xfrm>
          <a:prstGeom prst="straightConnector1">
            <a:avLst/>
          </a:prstGeom>
          <a:noFill/>
          <a:ln cap="flat" cmpd="sng" w="12700">
            <a:solidFill>
              <a:srgbClr val="707276"/>
            </a:solidFill>
            <a:prstDash val="solid"/>
            <a:round/>
            <a:headEnd len="sm" w="sm" type="none"/>
            <a:tailEnd len="sm" w="sm" type="none"/>
          </a:ln>
        </p:spPr>
      </p:cxnSp>
      <p:sp>
        <p:nvSpPr>
          <p:cNvPr id="15" name="Google Shape;15;p12"/>
          <p:cNvSpPr txBox="1"/>
          <p:nvPr>
            <p:ph idx="1" type="body"/>
          </p:nvPr>
        </p:nvSpPr>
        <p:spPr>
          <a:xfrm>
            <a:off x="274320" y="1600200"/>
            <a:ext cx="8595360" cy="45720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400"/>
              </a:spcBef>
              <a:spcAft>
                <a:spcPts val="0"/>
              </a:spcAft>
              <a:buClr>
                <a:srgbClr val="194173"/>
              </a:buClr>
              <a:buSzPts val="2000"/>
              <a:buFont typeface="Arial"/>
              <a:buChar char="•"/>
              <a:defRPr b="0" i="0" sz="2000" u="none" cap="none" strike="noStrike">
                <a:solidFill>
                  <a:srgbClr val="2B2B2B"/>
                </a:solidFill>
                <a:latin typeface="Arial"/>
                <a:ea typeface="Arial"/>
                <a:cs typeface="Arial"/>
                <a:sym typeface="Arial"/>
              </a:defRPr>
            </a:lvl1pPr>
            <a:lvl2pPr indent="-342900" lvl="1" marL="914400" marR="0" rtl="0" algn="l">
              <a:lnSpc>
                <a:spcPct val="100000"/>
              </a:lnSpc>
              <a:spcBef>
                <a:spcPts val="360"/>
              </a:spcBef>
              <a:spcAft>
                <a:spcPts val="0"/>
              </a:spcAft>
              <a:buClr>
                <a:srgbClr val="194173"/>
              </a:buClr>
              <a:buSzPts val="1800"/>
              <a:buFont typeface="Arial"/>
              <a:buChar char="•"/>
              <a:defRPr b="0" i="0" sz="1800" u="none" cap="none" strike="noStrike">
                <a:solidFill>
                  <a:srgbClr val="2B2B2B"/>
                </a:solidFill>
                <a:latin typeface="Arial"/>
                <a:ea typeface="Arial"/>
                <a:cs typeface="Arial"/>
                <a:sym typeface="Arial"/>
              </a:defRPr>
            </a:lvl2pPr>
            <a:lvl3pPr indent="-330200" lvl="2" marL="1371600" marR="0" rtl="0" algn="l">
              <a:lnSpc>
                <a:spcPct val="100000"/>
              </a:lnSpc>
              <a:spcBef>
                <a:spcPts val="320"/>
              </a:spcBef>
              <a:spcAft>
                <a:spcPts val="0"/>
              </a:spcAft>
              <a:buClr>
                <a:srgbClr val="194173"/>
              </a:buClr>
              <a:buSzPts val="1600"/>
              <a:buFont typeface="Arial"/>
              <a:buChar char="•"/>
              <a:defRPr b="0" i="0" sz="1600" u="none" cap="none" strike="noStrike">
                <a:solidFill>
                  <a:srgbClr val="2B2B2B"/>
                </a:solidFill>
                <a:latin typeface="Arial"/>
                <a:ea typeface="Arial"/>
                <a:cs typeface="Arial"/>
                <a:sym typeface="Arial"/>
              </a:defRPr>
            </a:lvl3pPr>
            <a:lvl4pPr indent="-317500" lvl="3" marL="1828800" marR="0" rtl="0" algn="l">
              <a:lnSpc>
                <a:spcPct val="100000"/>
              </a:lnSpc>
              <a:spcBef>
                <a:spcPts val="280"/>
              </a:spcBef>
              <a:spcAft>
                <a:spcPts val="0"/>
              </a:spcAft>
              <a:buClr>
                <a:srgbClr val="194173"/>
              </a:buClr>
              <a:buSzPts val="1400"/>
              <a:buFont typeface="Arial"/>
              <a:buChar char="•"/>
              <a:defRPr b="0" i="0" sz="1400" u="none" cap="none" strike="noStrike">
                <a:solidFill>
                  <a:srgbClr val="2B2B2B"/>
                </a:solidFill>
                <a:latin typeface="Arial"/>
                <a:ea typeface="Arial"/>
                <a:cs typeface="Arial"/>
                <a:sym typeface="Arial"/>
              </a:defRPr>
            </a:lvl4pPr>
            <a:lvl5pPr indent="-317500" lvl="4" marL="2286000" marR="0" rtl="0" algn="l">
              <a:lnSpc>
                <a:spcPct val="100000"/>
              </a:lnSpc>
              <a:spcBef>
                <a:spcPts val="280"/>
              </a:spcBef>
              <a:spcAft>
                <a:spcPts val="0"/>
              </a:spcAft>
              <a:buClr>
                <a:srgbClr val="194173"/>
              </a:buClr>
              <a:buSzPts val="1400"/>
              <a:buFont typeface="Arial"/>
              <a:buChar char="•"/>
              <a:defRPr b="0" i="0" sz="1400" u="none" cap="none" strike="noStrike">
                <a:solidFill>
                  <a:srgbClr val="2B2B2B"/>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6" name="Google Shape;16;p12"/>
          <p:cNvPicPr preferRelativeResize="0"/>
          <p:nvPr/>
        </p:nvPicPr>
        <p:blipFill rotWithShape="1">
          <a:blip r:embed="rId1">
            <a:alphaModFix/>
          </a:blip>
          <a:srcRect b="0" l="0" r="86530" t="89931"/>
          <a:stretch/>
        </p:blipFill>
        <p:spPr>
          <a:xfrm>
            <a:off x="64708" y="6145404"/>
            <a:ext cx="1642262" cy="690532"/>
          </a:xfrm>
          <a:prstGeom prst="rect">
            <a:avLst/>
          </a:prstGeom>
          <a:noFill/>
          <a:ln>
            <a:noFill/>
          </a:ln>
        </p:spPr>
      </p:pic>
      <p:pic>
        <p:nvPicPr>
          <p:cNvPr id="17" name="Google Shape;17;p12"/>
          <p:cNvPicPr preferRelativeResize="0"/>
          <p:nvPr/>
        </p:nvPicPr>
        <p:blipFill rotWithShape="1">
          <a:blip r:embed="rId1">
            <a:alphaModFix/>
          </a:blip>
          <a:srcRect b="0" l="0" r="24952" t="0"/>
          <a:stretch/>
        </p:blipFill>
        <p:spPr>
          <a:xfrm>
            <a:off x="-3497" y="0"/>
            <a:ext cx="9147497" cy="6856214"/>
          </a:xfrm>
          <a:prstGeom prst="rect">
            <a:avLst/>
          </a:prstGeom>
          <a:noFill/>
          <a:ln>
            <a:noFill/>
          </a:ln>
        </p:spPr>
      </p:pic>
      <p:pic>
        <p:nvPicPr>
          <p:cNvPr id="18" name="Google Shape;18;p12"/>
          <p:cNvPicPr preferRelativeResize="0"/>
          <p:nvPr/>
        </p:nvPicPr>
        <p:blipFill rotWithShape="1">
          <a:blip r:embed="rId2">
            <a:alphaModFix/>
          </a:blip>
          <a:srcRect b="0" l="0" r="0" t="0"/>
          <a:stretch/>
        </p:blipFill>
        <p:spPr>
          <a:xfrm>
            <a:off x="6858000" y="349880"/>
            <a:ext cx="2011680" cy="68275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i.org/10.1038/s41467-020-19160-7" TargetMode="External"/><Relationship Id="rId4" Type="http://schemas.openxmlformats.org/officeDocument/2006/relationships/hyperlink" Target="http://doi.org/10.5334/jors.11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
          <p:cNvSpPr txBox="1"/>
          <p:nvPr>
            <p:ph type="ctrTitle"/>
          </p:nvPr>
        </p:nvSpPr>
        <p:spPr>
          <a:xfrm>
            <a:off x="0" y="1376375"/>
            <a:ext cx="9315000" cy="1828800"/>
          </a:xfrm>
          <a:prstGeom prst="rect">
            <a:avLst/>
          </a:prstGeom>
          <a:noFill/>
          <a:ln>
            <a:noFill/>
          </a:ln>
        </p:spPr>
        <p:txBody>
          <a:bodyPr anchorCtr="0" anchor="ctr" bIns="274300" lIns="274300" spcFirstLastPara="1" rIns="274300" wrap="square" tIns="274300">
            <a:noAutofit/>
          </a:bodyPr>
          <a:lstStyle/>
          <a:p>
            <a:pPr indent="0" lvl="0" marL="0" rtl="0" algn="l">
              <a:lnSpc>
                <a:spcPct val="100000"/>
              </a:lnSpc>
              <a:spcBef>
                <a:spcPts val="0"/>
              </a:spcBef>
              <a:spcAft>
                <a:spcPts val="0"/>
              </a:spcAft>
              <a:buClr>
                <a:srgbClr val="194173"/>
              </a:buClr>
              <a:buSzPts val="4400"/>
              <a:buFont typeface="Arial"/>
              <a:buNone/>
            </a:pPr>
            <a:r>
              <a:rPr lang="en-US"/>
              <a:t>Effective Visualization of Radar Data for Users Impacted by Color Vision Deficiency</a:t>
            </a:r>
            <a:endParaRPr/>
          </a:p>
        </p:txBody>
      </p:sp>
      <p:sp>
        <p:nvSpPr>
          <p:cNvPr id="174" name="Google Shape;174;p1"/>
          <p:cNvSpPr txBox="1"/>
          <p:nvPr>
            <p:ph idx="1" type="subTitle"/>
          </p:nvPr>
        </p:nvSpPr>
        <p:spPr>
          <a:xfrm>
            <a:off x="274345" y="3653076"/>
            <a:ext cx="8595300" cy="457200"/>
          </a:xfrm>
          <a:prstGeom prst="rect">
            <a:avLst/>
          </a:prstGeom>
          <a:noFill/>
          <a:ln>
            <a:noFill/>
          </a:ln>
        </p:spPr>
        <p:txBody>
          <a:bodyPr anchorCtr="0" anchor="t" bIns="0" lIns="0" spcFirstLastPara="1" rIns="0" wrap="square" tIns="0">
            <a:normAutofit fontScale="55000" lnSpcReduction="10000"/>
          </a:bodyPr>
          <a:lstStyle/>
          <a:p>
            <a:pPr indent="0" lvl="0" marL="0" rtl="0" algn="l">
              <a:lnSpc>
                <a:spcPct val="100000"/>
              </a:lnSpc>
              <a:spcBef>
                <a:spcPts val="0"/>
              </a:spcBef>
              <a:spcAft>
                <a:spcPts val="0"/>
              </a:spcAft>
              <a:buSzPct val="100000"/>
              <a:buFont typeface="Arial"/>
              <a:buNone/>
            </a:pPr>
            <a:r>
              <a:rPr lang="en-US"/>
              <a:t>Zachary Sherman 1, Max Grover 1, Robert Jackson 1, Scott Collis 1, Joseph O'Brien 1, Cameron R. Homeyer 2, Randy J. Chase 3, Timothy J. Lang 4, Daniel M. Stechman 5, Alyssa Sockol 5, Kai Muehlbauer 6, Jonathan Thielen 7, Adam Theisen 1,  Sam Gardner8</a:t>
            </a:r>
            <a:endParaRPr/>
          </a:p>
          <a:p>
            <a:pPr indent="0" lvl="0" marL="0" rtl="0" algn="l">
              <a:lnSpc>
                <a:spcPct val="100000"/>
              </a:lnSpc>
              <a:spcBef>
                <a:spcPts val="0"/>
              </a:spcBef>
              <a:spcAft>
                <a:spcPts val="0"/>
              </a:spcAft>
              <a:buSzPct val="100000"/>
              <a:buFont typeface="Arial"/>
              <a:buNone/>
            </a:pPr>
            <a:r>
              <a:t/>
            </a:r>
            <a:endParaRPr/>
          </a:p>
        </p:txBody>
      </p:sp>
      <p:sp>
        <p:nvSpPr>
          <p:cNvPr id="175" name="Google Shape;175;p1"/>
          <p:cNvSpPr txBox="1"/>
          <p:nvPr>
            <p:ph idx="2" type="body"/>
          </p:nvPr>
        </p:nvSpPr>
        <p:spPr>
          <a:xfrm>
            <a:off x="274350" y="4161747"/>
            <a:ext cx="8595300" cy="1037700"/>
          </a:xfrm>
          <a:prstGeom prst="rect">
            <a:avLst/>
          </a:prstGeom>
          <a:noFill/>
          <a:ln>
            <a:noFill/>
          </a:ln>
        </p:spPr>
        <p:txBody>
          <a:bodyPr anchorCtr="0" anchor="t" bIns="0" lIns="0" spcFirstLastPara="1" rIns="0" wrap="square" tIns="0">
            <a:normAutofit fontScale="62500" lnSpcReduction="20000"/>
          </a:bodyPr>
          <a:lstStyle/>
          <a:p>
            <a:pPr indent="0" lvl="0" marL="0" rtl="0" algn="l">
              <a:lnSpc>
                <a:spcPct val="100000"/>
              </a:lnSpc>
              <a:spcBef>
                <a:spcPts val="0"/>
              </a:spcBef>
              <a:spcAft>
                <a:spcPts val="0"/>
              </a:spcAft>
              <a:buSzPct val="100000"/>
              <a:buFont typeface="Arial"/>
              <a:buNone/>
            </a:pPr>
            <a:r>
              <a:rPr lang="en-US"/>
              <a:t>1. Argonne National Laboratory</a:t>
            </a:r>
            <a:endParaRPr/>
          </a:p>
          <a:p>
            <a:pPr indent="0" lvl="0" marL="0" rtl="0" algn="l">
              <a:lnSpc>
                <a:spcPct val="100000"/>
              </a:lnSpc>
              <a:spcBef>
                <a:spcPts val="0"/>
              </a:spcBef>
              <a:spcAft>
                <a:spcPts val="0"/>
              </a:spcAft>
              <a:buSzPct val="100000"/>
              <a:buFont typeface="Arial"/>
              <a:buNone/>
            </a:pPr>
            <a:r>
              <a:rPr lang="en-US"/>
              <a:t>2. School of Meteorology, University of Oklahoma</a:t>
            </a:r>
            <a:endParaRPr/>
          </a:p>
          <a:p>
            <a:pPr indent="0" lvl="0" marL="0" rtl="0" algn="l">
              <a:lnSpc>
                <a:spcPct val="100000"/>
              </a:lnSpc>
              <a:spcBef>
                <a:spcPts val="0"/>
              </a:spcBef>
              <a:spcAft>
                <a:spcPts val="0"/>
              </a:spcAft>
              <a:buSzPct val="100000"/>
              <a:buFont typeface="Arial"/>
              <a:buNone/>
            </a:pPr>
            <a:r>
              <a:rPr lang="en-US"/>
              <a:t>3. Cooperative Institute for Research in the Atmosphere (CIRA), Colorado State University</a:t>
            </a:r>
            <a:endParaRPr/>
          </a:p>
          <a:p>
            <a:pPr indent="0" lvl="0" marL="0" rtl="0" algn="l">
              <a:lnSpc>
                <a:spcPct val="100000"/>
              </a:lnSpc>
              <a:spcBef>
                <a:spcPts val="0"/>
              </a:spcBef>
              <a:spcAft>
                <a:spcPts val="0"/>
              </a:spcAft>
              <a:buSzPct val="100000"/>
              <a:buFont typeface="Arial"/>
              <a:buNone/>
            </a:pPr>
            <a:r>
              <a:rPr lang="en-US"/>
              <a:t>4. Earth Science Branch, NASA Marshall Space Flight Center, Huntsville, Alabama</a:t>
            </a:r>
            <a:endParaRPr/>
          </a:p>
          <a:p>
            <a:pPr indent="0" lvl="0" marL="0" rtl="0" algn="l">
              <a:lnSpc>
                <a:spcPct val="100000"/>
              </a:lnSpc>
              <a:spcBef>
                <a:spcPts val="0"/>
              </a:spcBef>
              <a:spcAft>
                <a:spcPts val="0"/>
              </a:spcAft>
              <a:buSzPct val="100000"/>
              <a:buFont typeface="Arial"/>
              <a:buNone/>
            </a:pPr>
            <a:r>
              <a:rPr lang="en-US"/>
              <a:t>5. Cooperative Institute for Severe and High-Impact Weather Research and Operations (CIWRO), University of Oklahoma</a:t>
            </a:r>
            <a:endParaRPr/>
          </a:p>
          <a:p>
            <a:pPr indent="0" lvl="0" marL="0" rtl="0" algn="l">
              <a:lnSpc>
                <a:spcPct val="100000"/>
              </a:lnSpc>
              <a:spcBef>
                <a:spcPts val="0"/>
              </a:spcBef>
              <a:spcAft>
                <a:spcPts val="0"/>
              </a:spcAft>
              <a:buSzPct val="100000"/>
              <a:buFont typeface="Arial"/>
              <a:buNone/>
            </a:pPr>
            <a:r>
              <a:rPr lang="en-US"/>
              <a:t>6. Institute of Geosciences, Meteorology Section Rheinische Friedrich-Wilhelms Universitaet Bonn</a:t>
            </a:r>
            <a:endParaRPr/>
          </a:p>
          <a:p>
            <a:pPr indent="0" lvl="0" marL="0" rtl="0" algn="l">
              <a:lnSpc>
                <a:spcPct val="100000"/>
              </a:lnSpc>
              <a:spcBef>
                <a:spcPts val="0"/>
              </a:spcBef>
              <a:spcAft>
                <a:spcPts val="0"/>
              </a:spcAft>
              <a:buSzPct val="100000"/>
              <a:buFont typeface="Arial"/>
              <a:buNone/>
            </a:pPr>
            <a:r>
              <a:rPr lang="en-US"/>
              <a:t>7. Colorado State University</a:t>
            </a:r>
            <a:endParaRPr/>
          </a:p>
          <a:p>
            <a:pPr indent="0" lvl="0" marL="0" rtl="0" algn="l">
              <a:lnSpc>
                <a:spcPct val="100000"/>
              </a:lnSpc>
              <a:spcBef>
                <a:spcPts val="0"/>
              </a:spcBef>
              <a:spcAft>
                <a:spcPts val="0"/>
              </a:spcAft>
              <a:buSzPct val="100000"/>
              <a:buFont typeface="Arial"/>
              <a:buNone/>
            </a:pPr>
            <a:r>
              <a:rPr lang="en-US"/>
              <a:t>8. Texas A&amp;M University</a:t>
            </a:r>
            <a:endParaRPr/>
          </a:p>
          <a:p>
            <a:pPr indent="0" lvl="0" marL="0" rtl="0" algn="l">
              <a:lnSpc>
                <a:spcPct val="100000"/>
              </a:lnSpc>
              <a:spcBef>
                <a:spcPts val="0"/>
              </a:spcBef>
              <a:spcAft>
                <a:spcPts val="0"/>
              </a:spcAft>
              <a:buSzPct val="100000"/>
              <a:buFont typeface="Arial"/>
              <a:buNone/>
            </a:pPr>
            <a:r>
              <a:t/>
            </a:r>
            <a:endParaRPr/>
          </a:p>
        </p:txBody>
      </p:sp>
      <p:sp>
        <p:nvSpPr>
          <p:cNvPr id="176" name="Google Shape;176;p1"/>
          <p:cNvSpPr txBox="1"/>
          <p:nvPr/>
        </p:nvSpPr>
        <p:spPr>
          <a:xfrm>
            <a:off x="7371125" y="6433700"/>
            <a:ext cx="12531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txBox="1"/>
          <p:nvPr/>
        </p:nvSpPr>
        <p:spPr>
          <a:xfrm>
            <a:off x="6917200" y="6512625"/>
            <a:ext cx="224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txBox="1"/>
          <p:nvPr>
            <p:ph idx="10" type="dt"/>
          </p:nvPr>
        </p:nvSpPr>
        <p:spPr>
          <a:xfrm>
            <a:off x="7024025" y="6364631"/>
            <a:ext cx="1600200" cy="3651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400"/>
              <a:buNone/>
            </a:pPr>
            <a:r>
              <a:rPr lang="en-US"/>
              <a:t>August 8, 2023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39ed63b2b0_0_92"/>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Future Plans</a:t>
            </a:r>
            <a:endParaRPr/>
          </a:p>
        </p:txBody>
      </p:sp>
      <p:sp>
        <p:nvSpPr>
          <p:cNvPr id="247" name="Google Shape;247;g239ed63b2b0_0_92"/>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248" name="Google Shape;248;g239ed63b2b0_0_92"/>
          <p:cNvPicPr preferRelativeResize="0"/>
          <p:nvPr/>
        </p:nvPicPr>
        <p:blipFill rotWithShape="1">
          <a:blip r:embed="rId3">
            <a:alphaModFix/>
          </a:blip>
          <a:srcRect b="0" l="9934" r="0" t="0"/>
          <a:stretch/>
        </p:blipFill>
        <p:spPr>
          <a:xfrm>
            <a:off x="1757150" y="3837106"/>
            <a:ext cx="5353050" cy="1562100"/>
          </a:xfrm>
          <a:prstGeom prst="rect">
            <a:avLst/>
          </a:prstGeom>
          <a:noFill/>
          <a:ln>
            <a:noFill/>
          </a:ln>
        </p:spPr>
      </p:pic>
      <p:sp>
        <p:nvSpPr>
          <p:cNvPr id="249" name="Google Shape;249;g239ed63b2b0_0_92"/>
          <p:cNvSpPr txBox="1"/>
          <p:nvPr>
            <p:ph idx="1" type="body"/>
          </p:nvPr>
        </p:nvSpPr>
        <p:spPr>
          <a:xfrm>
            <a:off x="280675" y="1600200"/>
            <a:ext cx="7890000" cy="3131100"/>
          </a:xfrm>
          <a:prstGeom prst="rect">
            <a:avLst/>
          </a:prstGeom>
          <a:noFill/>
          <a:ln>
            <a:noFill/>
          </a:ln>
        </p:spPr>
        <p:txBody>
          <a:bodyPr anchorCtr="0" anchor="t" bIns="0" lIns="0" spcFirstLastPara="1" rIns="0" wrap="square" tIns="0">
            <a:normAutofit/>
          </a:bodyPr>
          <a:lstStyle/>
          <a:p>
            <a:pPr indent="-294645" lvl="0" marL="320045" rtl="0" algn="l">
              <a:lnSpc>
                <a:spcPct val="100000"/>
              </a:lnSpc>
              <a:spcBef>
                <a:spcPts val="0"/>
              </a:spcBef>
              <a:spcAft>
                <a:spcPts val="0"/>
              </a:spcAft>
              <a:buSzPts val="1600"/>
              <a:buFont typeface="Arial"/>
              <a:buChar char="•"/>
            </a:pPr>
            <a:r>
              <a:rPr lang="en-US" sz="1600"/>
              <a:t>Additionally testing on other weather events.</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Develop colormaps for other moments such as correlation coefficient etc.</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Paper in progress!</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Release cmweather on conda-forge and PyPI (soon)</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39ed63b2b0_0_105"/>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Final Thoughts</a:t>
            </a:r>
            <a:endParaRPr/>
          </a:p>
        </p:txBody>
      </p:sp>
      <p:sp>
        <p:nvSpPr>
          <p:cNvPr id="255" name="Google Shape;255;g239ed63b2b0_0_105"/>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sp>
        <p:nvSpPr>
          <p:cNvPr id="256" name="Google Shape;256;g239ed63b2b0_0_105"/>
          <p:cNvSpPr txBox="1"/>
          <p:nvPr>
            <p:ph idx="1" type="body"/>
          </p:nvPr>
        </p:nvSpPr>
        <p:spPr>
          <a:xfrm>
            <a:off x="274325" y="1455025"/>
            <a:ext cx="7890000" cy="26862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935"/>
              <a:buNone/>
            </a:pPr>
            <a:r>
              <a:t/>
            </a:r>
            <a:endParaRPr sz="1600"/>
          </a:p>
          <a:p>
            <a:pPr indent="0" lvl="0" marL="457200" rtl="0" algn="l">
              <a:lnSpc>
                <a:spcPct val="80000"/>
              </a:lnSpc>
              <a:spcBef>
                <a:spcPts val="0"/>
              </a:spcBef>
              <a:spcAft>
                <a:spcPts val="0"/>
              </a:spcAft>
              <a:buSzPts val="935"/>
              <a:buNone/>
            </a:pPr>
            <a:r>
              <a:t/>
            </a:r>
            <a:endParaRPr sz="1600"/>
          </a:p>
          <a:p>
            <a:pPr indent="-294645" lvl="0" marL="320045" rtl="0" algn="l">
              <a:lnSpc>
                <a:spcPct val="80000"/>
              </a:lnSpc>
              <a:spcBef>
                <a:spcPts val="0"/>
              </a:spcBef>
              <a:spcAft>
                <a:spcPts val="0"/>
              </a:spcAft>
              <a:buSzPts val="1600"/>
              <a:buChar char="•"/>
            </a:pPr>
            <a:r>
              <a:rPr lang="en-US" sz="1600"/>
              <a:t>Our goal was to be more inclusive and have colormaps that could be used by the CVD community, while communicating the science accurately.</a:t>
            </a:r>
            <a:endParaRPr sz="1600"/>
          </a:p>
          <a:p>
            <a:pPr indent="0" lvl="0" marL="457200" rtl="0" algn="l">
              <a:lnSpc>
                <a:spcPct val="80000"/>
              </a:lnSpc>
              <a:spcBef>
                <a:spcPts val="0"/>
              </a:spcBef>
              <a:spcAft>
                <a:spcPts val="0"/>
              </a:spcAft>
              <a:buSzPts val="935"/>
              <a:buNone/>
            </a:pPr>
            <a:r>
              <a:t/>
            </a:r>
            <a:endParaRPr sz="1600"/>
          </a:p>
          <a:p>
            <a:pPr indent="-294645" lvl="0" marL="320045" rtl="0" algn="l">
              <a:lnSpc>
                <a:spcPct val="80000"/>
              </a:lnSpc>
              <a:spcBef>
                <a:spcPts val="0"/>
              </a:spcBef>
              <a:spcAft>
                <a:spcPts val="0"/>
              </a:spcAft>
              <a:buSzPts val="1600"/>
              <a:buChar char="•"/>
            </a:pPr>
            <a:r>
              <a:rPr lang="en-US" sz="1600"/>
              <a:t>We wanted these colormaps to be available for the community as a whole to use.</a:t>
            </a:r>
            <a:endParaRPr sz="1600"/>
          </a:p>
          <a:p>
            <a:pPr indent="0" lvl="0" marL="457200" rtl="0" algn="l">
              <a:lnSpc>
                <a:spcPct val="80000"/>
              </a:lnSpc>
              <a:spcBef>
                <a:spcPts val="0"/>
              </a:spcBef>
              <a:spcAft>
                <a:spcPts val="0"/>
              </a:spcAft>
              <a:buSzPts val="935"/>
              <a:buNone/>
            </a:pPr>
            <a:r>
              <a:t/>
            </a:r>
            <a:endParaRPr sz="1600"/>
          </a:p>
          <a:p>
            <a:pPr indent="-294645" lvl="0" marL="320045" rtl="0" algn="l">
              <a:lnSpc>
                <a:spcPct val="80000"/>
              </a:lnSpc>
              <a:spcBef>
                <a:spcPts val="0"/>
              </a:spcBef>
              <a:spcAft>
                <a:spcPts val="0"/>
              </a:spcAft>
              <a:buSzPts val="1600"/>
              <a:buChar char="•"/>
            </a:pPr>
            <a:r>
              <a:rPr lang="en-US" sz="1600"/>
              <a:t>Legacy colormaps will be still available such as NWS Ref etc in a lot of these open source packages.</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9ed63b2b0_0_76"/>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References</a:t>
            </a:r>
            <a:endParaRPr/>
          </a:p>
        </p:txBody>
      </p:sp>
      <p:sp>
        <p:nvSpPr>
          <p:cNvPr id="262" name="Google Shape;262;g239ed63b2b0_0_76"/>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sp>
        <p:nvSpPr>
          <p:cNvPr id="263" name="Google Shape;263;g239ed63b2b0_0_76"/>
          <p:cNvSpPr txBox="1"/>
          <p:nvPr/>
        </p:nvSpPr>
        <p:spPr>
          <a:xfrm>
            <a:off x="227025" y="1872225"/>
            <a:ext cx="6013500" cy="383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Crameri, F., G.E. Shephard and P.J. Heron, 2020: The misuse of colour in science communication. Nat Commun 11, 5444 </a:t>
            </a:r>
            <a:r>
              <a:rPr lang="en-US"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https://doi.org/10.1038/s41467-020-19160-7</a:t>
            </a:r>
            <a:endParaRPr/>
          </a:p>
          <a:p>
            <a:pPr indent="-317500" lvl="0" marL="457200" rtl="0" algn="l">
              <a:lnSpc>
                <a:spcPct val="115000"/>
              </a:lnSpc>
              <a:spcBef>
                <a:spcPts val="0"/>
              </a:spcBef>
              <a:spcAft>
                <a:spcPts val="0"/>
              </a:spcAft>
              <a:buSzPts val="1400"/>
              <a:buChar char="●"/>
            </a:pPr>
            <a:r>
              <a:rPr lang="en-US" sz="1200">
                <a:latin typeface="Times New Roman"/>
                <a:ea typeface="Times New Roman"/>
                <a:cs typeface="Times New Roman"/>
                <a:sym typeface="Times New Roman"/>
              </a:rPr>
              <a:t>Heistermann, M., and coauthors, 2015: The Emergence of Open-Source Software for the Weather Radar Community, Bull. Amer. Meteor. Soc., 96, 117-128, https://doi.org/10.1175/BAMS-D-13-00240.1</a:t>
            </a:r>
            <a:endParaRPr sz="12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Char char="●"/>
            </a:pPr>
            <a:r>
              <a:rPr lang="en-US" sz="1200">
                <a:latin typeface="Times New Roman"/>
                <a:ea typeface="Times New Roman"/>
                <a:cs typeface="Times New Roman"/>
                <a:sym typeface="Times New Roman"/>
              </a:rPr>
              <a:t>Helmus, J.J., and S.M. Collis, 2016: The Python ARM Radar Toolkit (Py-ART), a Library for Working with Weather Radar Data in the Python Programming Language. Journal of Open Research Software. 4(1), p.e25. DOI: </a:t>
            </a:r>
            <a:r>
              <a:rPr lang="en-US" sz="1200" u="sng">
                <a:solidFill>
                  <a:schemeClr val="hlink"/>
                </a:solidFill>
                <a:latin typeface="Times New Roman"/>
                <a:ea typeface="Times New Roman"/>
                <a:cs typeface="Times New Roman"/>
                <a:sym typeface="Times New Roman"/>
                <a:hlinkClick r:id="rId4"/>
              </a:rPr>
              <a:t>http://doi.org/10.5334/jors.119</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Neitz, J. and M. Neitz, 2011: The genetics of normal and defective color vision. Vis. Res. 51, 633–651.</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Sharpe, L. T., A. Stockman, H. Jägle, and J. Nathans, 1999: Opsin Genes, Cone Photopigments, Color Vision, and Color Blindness. Vol. 351 (Cambridge University Press, 1999).</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Smith, N.J, and coauthors, 2018: njsmith/colorspacious v1.1.2 (Version v1.1.2). Zenodo. http://doi.org/10.5281/zenodo.1214904</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Thyng, K. M., Greene, C. A., Hetland, R. D., Zimmerle, H. M., and  DiMarco, S. F., 2016: True colors of oceanography. Oceanography, 29(3), 10.</a:t>
            </a:r>
            <a:endParaRPr sz="12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9ed63b2b0_0_51"/>
          <p:cNvSpPr txBox="1"/>
          <p:nvPr>
            <p:ph type="title"/>
          </p:nvPr>
        </p:nvSpPr>
        <p:spPr>
          <a:xfrm>
            <a:off x="274320" y="201168"/>
            <a:ext cx="6629400" cy="86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Color Vision Deficiency</a:t>
            </a:r>
            <a:endParaRPr/>
          </a:p>
        </p:txBody>
      </p:sp>
      <p:sp>
        <p:nvSpPr>
          <p:cNvPr id="185" name="Google Shape;185;g239ed63b2b0_0_51"/>
          <p:cNvSpPr txBox="1"/>
          <p:nvPr>
            <p:ph idx="12" type="sldNum"/>
          </p:nvPr>
        </p:nvSpPr>
        <p:spPr>
          <a:xfrm>
            <a:off x="8741665" y="6356356"/>
            <a:ext cx="301800" cy="365100"/>
          </a:xfrm>
          <a:prstGeom prst="rect">
            <a:avLst/>
          </a:prstGeom>
        </p:spPr>
        <p:txBody>
          <a:bodyPr anchorCtr="0" anchor="ctr" bIns="0" lIns="0" spcFirstLastPara="1" rIns="91425" wrap="square" tIns="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186" name="Google Shape;186;g239ed63b2b0_0_51"/>
          <p:cNvSpPr txBox="1"/>
          <p:nvPr>
            <p:ph idx="1" type="body"/>
          </p:nvPr>
        </p:nvSpPr>
        <p:spPr>
          <a:xfrm>
            <a:off x="280675" y="1600199"/>
            <a:ext cx="8460900" cy="45720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en-US" sz="1600">
                <a:solidFill>
                  <a:srgbClr val="000000"/>
                </a:solidFill>
                <a:latin typeface="Times New Roman"/>
                <a:ea typeface="Times New Roman"/>
                <a:cs typeface="Times New Roman"/>
                <a:sym typeface="Times New Roman"/>
              </a:rPr>
              <a:t>Color Vision Deficiency (CVD) is a decreased ability to discern between particular colors.</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lang="en-US" sz="1600">
                <a:solidFill>
                  <a:srgbClr val="000000"/>
                </a:solidFill>
                <a:latin typeface="Times New Roman"/>
                <a:ea typeface="Times New Roman"/>
                <a:cs typeface="Times New Roman"/>
                <a:sym typeface="Times New Roman"/>
              </a:rPr>
              <a:t>8% of genetic males and 0.5% of genetic females have some form of CVD, with many in the radar community falling into this group.</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 The four types of red-green CVD are deuteranomaly which makes green look more red, protanomaly which makes red look more green and less bright, and protanopia and deuteranopia which make green and red indistinguishable (Sharp et al. 1999; Neitz et al. 2011).</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There are also two types of blue-yellow CVD. Tritanomaly makes it difficult to distinguish between blue and green as well as between yellow and red. Tritanopia makes the individual less able to distinguish between blue and green, purple and red, as well as yellow and pink (Sharp et al. 1999; Neitz et al. 2011). </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US" sz="1600">
                <a:solidFill>
                  <a:srgbClr val="000000"/>
                </a:solidFill>
                <a:latin typeface="Times New Roman"/>
                <a:ea typeface="Times New Roman"/>
                <a:cs typeface="Times New Roman"/>
                <a:sym typeface="Times New Roman"/>
              </a:rPr>
              <a:t>Complete color blindness is also possible, but quite rare.</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9ed63b2b0_0_58"/>
          <p:cNvSpPr txBox="1"/>
          <p:nvPr>
            <p:ph type="title"/>
          </p:nvPr>
        </p:nvSpPr>
        <p:spPr>
          <a:xfrm>
            <a:off x="274320" y="201168"/>
            <a:ext cx="6629400" cy="86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Current Radar Colormaps</a:t>
            </a:r>
            <a:endParaRPr/>
          </a:p>
        </p:txBody>
      </p:sp>
      <p:sp>
        <p:nvSpPr>
          <p:cNvPr id="193" name="Google Shape;193;g239ed63b2b0_0_58"/>
          <p:cNvSpPr txBox="1"/>
          <p:nvPr>
            <p:ph idx="12" type="sldNum"/>
          </p:nvPr>
        </p:nvSpPr>
        <p:spPr>
          <a:xfrm>
            <a:off x="8741665" y="6356356"/>
            <a:ext cx="301800" cy="3651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94" name="Google Shape;194;g239ed63b2b0_0_58"/>
          <p:cNvSpPr txBox="1"/>
          <p:nvPr>
            <p:ph idx="1" type="body"/>
          </p:nvPr>
        </p:nvSpPr>
        <p:spPr>
          <a:xfrm>
            <a:off x="274325" y="1376374"/>
            <a:ext cx="8460900" cy="4572000"/>
          </a:xfrm>
          <a:prstGeom prst="rect">
            <a:avLst/>
          </a:prstGeom>
        </p:spPr>
        <p:txBody>
          <a:bodyPr anchorCtr="0" anchor="t" bIns="0" lIns="0" spcFirstLastPara="1" rIns="0" wrap="square" tIns="0">
            <a:normAutofit/>
          </a:bodyPr>
          <a:lstStyle/>
          <a:p>
            <a:pPr indent="-330200" lvl="0" marL="457200" rtl="0" algn="l">
              <a:lnSpc>
                <a:spcPct val="115000"/>
              </a:lnSpc>
              <a:spcBef>
                <a:spcPts val="0"/>
              </a:spcBef>
              <a:spcAft>
                <a:spcPts val="0"/>
              </a:spcAft>
              <a:buSzPts val="1600"/>
              <a:buChar char="•"/>
            </a:pPr>
            <a:r>
              <a:rPr lang="en-US" sz="1600">
                <a:solidFill>
                  <a:srgbClr val="000000"/>
                </a:solidFill>
                <a:latin typeface="Times New Roman"/>
                <a:ea typeface="Times New Roman"/>
                <a:cs typeface="Times New Roman"/>
                <a:sym typeface="Times New Roman"/>
              </a:rPr>
              <a:t>Perceptual uniformity is when changes in color and data values are weighted equally and thus do not create artificial structure </a:t>
            </a:r>
            <a:r>
              <a:rPr lang="en-US" sz="1600">
                <a:solidFill>
                  <a:srgbClr val="000000"/>
                </a:solidFill>
                <a:latin typeface="Times New Roman"/>
                <a:ea typeface="Times New Roman"/>
                <a:cs typeface="Times New Roman"/>
                <a:sym typeface="Times New Roman"/>
              </a:rPr>
              <a:t> (Crameri et al. 2020).</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Colormaps should also have perceptual order or lightness that increases linearly to avoid perception of artificial gradients and to ease comparison of significant values </a:t>
            </a:r>
            <a:r>
              <a:rPr lang="en-US" sz="1600">
                <a:solidFill>
                  <a:srgbClr val="000000"/>
                </a:solidFill>
                <a:latin typeface="Times New Roman"/>
                <a:ea typeface="Times New Roman"/>
                <a:cs typeface="Times New Roman"/>
                <a:sym typeface="Times New Roman"/>
              </a:rPr>
              <a:t>(Crameri et al. 2020).</a:t>
            </a:r>
            <a:endParaRPr sz="1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lang="en-US" sz="1600">
                <a:solidFill>
                  <a:srgbClr val="000000"/>
                </a:solidFill>
                <a:latin typeface="Times New Roman"/>
                <a:ea typeface="Times New Roman"/>
                <a:cs typeface="Times New Roman"/>
                <a:sym typeface="Times New Roman"/>
              </a:rPr>
              <a:t>The colormaps used in the radar community, such as the National Weather Service (NWS) reflectivity colormap, use uneven gradients and include green and red colors with similar lightness, which are not distinguishable for the majority of those with CVD.</a:t>
            </a:r>
            <a:endParaRPr sz="1600">
              <a:solidFill>
                <a:srgbClr val="000000"/>
              </a:solidFill>
              <a:latin typeface="Times New Roman"/>
              <a:ea typeface="Times New Roman"/>
              <a:cs typeface="Times New Roman"/>
              <a:sym typeface="Times New Roman"/>
            </a:endParaRPr>
          </a:p>
        </p:txBody>
      </p:sp>
      <p:pic>
        <p:nvPicPr>
          <p:cNvPr id="195" name="Google Shape;195;g239ed63b2b0_0_58"/>
          <p:cNvPicPr preferRelativeResize="0"/>
          <p:nvPr/>
        </p:nvPicPr>
        <p:blipFill>
          <a:blip r:embed="rId3">
            <a:alphaModFix/>
          </a:blip>
          <a:stretch>
            <a:fillRect/>
          </a:stretch>
        </p:blipFill>
        <p:spPr>
          <a:xfrm>
            <a:off x="1922625" y="4273325"/>
            <a:ext cx="5026950" cy="251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39ed63b2b0_0_21"/>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From Twitter to GitHub a Discussion on CVD-friendly Colomaps</a:t>
            </a:r>
            <a:endParaRPr/>
          </a:p>
        </p:txBody>
      </p:sp>
      <p:sp>
        <p:nvSpPr>
          <p:cNvPr id="201" name="Google Shape;201;g239ed63b2b0_0_21"/>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202" name="Google Shape;202;g239ed63b2b0_0_21"/>
          <p:cNvPicPr preferRelativeResize="0"/>
          <p:nvPr/>
        </p:nvPicPr>
        <p:blipFill>
          <a:blip r:embed="rId3">
            <a:alphaModFix/>
          </a:blip>
          <a:stretch>
            <a:fillRect/>
          </a:stretch>
        </p:blipFill>
        <p:spPr>
          <a:xfrm>
            <a:off x="2354950" y="1486918"/>
            <a:ext cx="4219575" cy="4953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sp>
        <p:nvSpPr>
          <p:cNvPr id="208" name="Google Shape;208;p11"/>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From Twitter to GitHub a Discussion on CVD-friendly Colomaps</a:t>
            </a:r>
            <a:endParaRPr/>
          </a:p>
        </p:txBody>
      </p:sp>
      <p:pic>
        <p:nvPicPr>
          <p:cNvPr id="209" name="Google Shape;209;p11"/>
          <p:cNvPicPr preferRelativeResize="0"/>
          <p:nvPr/>
        </p:nvPicPr>
        <p:blipFill rotWithShape="1">
          <a:blip r:embed="rId3">
            <a:alphaModFix/>
          </a:blip>
          <a:srcRect b="1810" l="0" r="0" t="1887"/>
          <a:stretch/>
        </p:blipFill>
        <p:spPr>
          <a:xfrm>
            <a:off x="1210600" y="1475375"/>
            <a:ext cx="6553199" cy="5067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39ed63b2b0_0_28"/>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CVD-friendly Reflectivity Colormaps Comparison</a:t>
            </a:r>
            <a:endParaRPr/>
          </a:p>
        </p:txBody>
      </p:sp>
      <p:sp>
        <p:nvSpPr>
          <p:cNvPr id="215" name="Google Shape;215;g239ed63b2b0_0_28"/>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216" name="Google Shape;216;g239ed63b2b0_0_28"/>
          <p:cNvPicPr preferRelativeResize="0"/>
          <p:nvPr/>
        </p:nvPicPr>
        <p:blipFill>
          <a:blip r:embed="rId3">
            <a:alphaModFix/>
          </a:blip>
          <a:stretch>
            <a:fillRect/>
          </a:stretch>
        </p:blipFill>
        <p:spPr>
          <a:xfrm>
            <a:off x="1771600" y="1376374"/>
            <a:ext cx="5086400" cy="5086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39ed63b2b0_0_14"/>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CVD-friendly Velocity Colormaps Comparison</a:t>
            </a:r>
            <a:endParaRPr/>
          </a:p>
        </p:txBody>
      </p:sp>
      <p:sp>
        <p:nvSpPr>
          <p:cNvPr id="222" name="Google Shape;222;g239ed63b2b0_0_14"/>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223" name="Google Shape;223;g239ed63b2b0_0_14"/>
          <p:cNvPicPr preferRelativeResize="0"/>
          <p:nvPr/>
        </p:nvPicPr>
        <p:blipFill>
          <a:blip r:embed="rId3">
            <a:alphaModFix/>
          </a:blip>
          <a:stretch>
            <a:fillRect/>
          </a:stretch>
        </p:blipFill>
        <p:spPr>
          <a:xfrm>
            <a:off x="1815600" y="1376375"/>
            <a:ext cx="5022050" cy="5022050"/>
          </a:xfrm>
          <a:prstGeom prst="rect">
            <a:avLst/>
          </a:prstGeom>
          <a:noFill/>
          <a:ln>
            <a:noFill/>
          </a:ln>
        </p:spPr>
      </p:pic>
      <p:sp>
        <p:nvSpPr>
          <p:cNvPr id="224" name="Google Shape;224;g239ed63b2b0_0_14"/>
          <p:cNvSpPr txBox="1"/>
          <p:nvPr/>
        </p:nvSpPr>
        <p:spPr>
          <a:xfrm>
            <a:off x="3125925" y="6354250"/>
            <a:ext cx="1994400" cy="3693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US" sz="1200">
                <a:latin typeface="Times New Roman"/>
                <a:ea typeface="Times New Roman"/>
                <a:cs typeface="Times New Roman"/>
                <a:sym typeface="Times New Roman"/>
              </a:rPr>
              <a:t>(Thyng et al. 2016)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39ed63b2b0_0_7"/>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194173"/>
              </a:buClr>
              <a:buSzPts val="2500"/>
              <a:buFont typeface="Arial"/>
              <a:buNone/>
            </a:pPr>
            <a:r>
              <a:rPr lang="en-US"/>
              <a:t>A Package for CVD-friendly Colormaps </a:t>
            </a:r>
            <a:endParaRPr/>
          </a:p>
        </p:txBody>
      </p:sp>
      <p:sp>
        <p:nvSpPr>
          <p:cNvPr id="230" name="Google Shape;230;g239ed63b2b0_0_7"/>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sp>
        <p:nvSpPr>
          <p:cNvPr id="231" name="Google Shape;231;g239ed63b2b0_0_7"/>
          <p:cNvSpPr txBox="1"/>
          <p:nvPr>
            <p:ph idx="1" type="body"/>
          </p:nvPr>
        </p:nvSpPr>
        <p:spPr>
          <a:xfrm>
            <a:off x="280675" y="1600199"/>
            <a:ext cx="8460900" cy="4572000"/>
          </a:xfrm>
          <a:prstGeom prst="rect">
            <a:avLst/>
          </a:prstGeom>
          <a:noFill/>
          <a:ln>
            <a:noFill/>
          </a:ln>
        </p:spPr>
        <p:txBody>
          <a:bodyPr anchorCtr="0" anchor="t" bIns="0" lIns="0" spcFirstLastPara="1" rIns="0" wrap="square" tIns="0">
            <a:normAutofit/>
          </a:bodyPr>
          <a:lstStyle/>
          <a:p>
            <a:pPr indent="-294645" lvl="0" marL="320045" rtl="0" algn="l">
              <a:lnSpc>
                <a:spcPct val="100000"/>
              </a:lnSpc>
              <a:spcBef>
                <a:spcPts val="0"/>
              </a:spcBef>
              <a:spcAft>
                <a:spcPts val="0"/>
              </a:spcAft>
              <a:buSzPts val="1600"/>
              <a:buFont typeface="Arial"/>
              <a:buChar char="•"/>
            </a:pPr>
            <a:r>
              <a:rPr lang="en-US" sz="1600"/>
              <a:t>After working with the community, multiple CVD-friendly colormaps were created.</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These colormaps were originally added to Py-ART.</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After some discussion, we realized the amount of individuals using the colormaps were growing and we needed a better place for these colormaps to reside.</a:t>
            </a:r>
            <a:endParaRPr sz="1600"/>
          </a:p>
          <a:p>
            <a:pPr indent="0" lvl="0" marL="457200" rtl="0" algn="l">
              <a:lnSpc>
                <a:spcPct val="100000"/>
              </a:lnSpc>
              <a:spcBef>
                <a:spcPts val="0"/>
              </a:spcBef>
              <a:spcAft>
                <a:spcPts val="0"/>
              </a:spcAft>
              <a:buNone/>
            </a:pPr>
            <a:r>
              <a:t/>
            </a:r>
            <a:endParaRPr sz="1600"/>
          </a:p>
          <a:p>
            <a:pPr indent="-294645" lvl="0" marL="320045" rtl="0" algn="l">
              <a:lnSpc>
                <a:spcPct val="100000"/>
              </a:lnSpc>
              <a:spcBef>
                <a:spcPts val="0"/>
              </a:spcBef>
              <a:spcAft>
                <a:spcPts val="0"/>
              </a:spcAft>
              <a:buSzPts val="1600"/>
              <a:buChar char="•"/>
            </a:pPr>
            <a:r>
              <a:rPr lang="en-US" sz="1600"/>
              <a:t>We created a package available on GitHub called cm</a:t>
            </a:r>
            <a:r>
              <a:rPr lang="en-US" sz="1600"/>
              <a:t>weather to hold these CVD-friendly colormaps as well as other colormaps used within the atmospheric community.</a:t>
            </a:r>
            <a:endParaRPr sz="1600"/>
          </a:p>
        </p:txBody>
      </p:sp>
      <p:pic>
        <p:nvPicPr>
          <p:cNvPr id="232" name="Google Shape;232;g239ed63b2b0_0_7"/>
          <p:cNvPicPr preferRelativeResize="0"/>
          <p:nvPr/>
        </p:nvPicPr>
        <p:blipFill>
          <a:blip r:embed="rId3">
            <a:alphaModFix/>
          </a:blip>
          <a:stretch>
            <a:fillRect/>
          </a:stretch>
        </p:blipFill>
        <p:spPr>
          <a:xfrm>
            <a:off x="3583975" y="4203500"/>
            <a:ext cx="1698050" cy="1698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39ed63b2b0_0_0"/>
          <p:cNvSpPr txBox="1"/>
          <p:nvPr>
            <p:ph type="title"/>
          </p:nvPr>
        </p:nvSpPr>
        <p:spPr>
          <a:xfrm>
            <a:off x="274320" y="201168"/>
            <a:ext cx="6629400" cy="868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194173"/>
              </a:buClr>
              <a:buSzPts val="2500"/>
              <a:buFont typeface="Arial"/>
              <a:buNone/>
            </a:pPr>
            <a:r>
              <a:rPr lang="en-US"/>
              <a:t>A Package for CVD-friendly Colormaps </a:t>
            </a:r>
            <a:endParaRPr/>
          </a:p>
        </p:txBody>
      </p:sp>
      <p:sp>
        <p:nvSpPr>
          <p:cNvPr id="238" name="Google Shape;238;g239ed63b2b0_0_0"/>
          <p:cNvSpPr txBox="1"/>
          <p:nvPr>
            <p:ph idx="12" type="sldNum"/>
          </p:nvPr>
        </p:nvSpPr>
        <p:spPr>
          <a:xfrm>
            <a:off x="8741665" y="6356356"/>
            <a:ext cx="301800" cy="3651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SzPts val="900"/>
              <a:buNone/>
            </a:pPr>
            <a:fld id="{00000000-1234-1234-1234-123412341234}" type="slidenum">
              <a:rPr lang="en-US"/>
              <a:t>‹#›</a:t>
            </a:fld>
            <a:endParaRPr/>
          </a:p>
        </p:txBody>
      </p:sp>
      <p:pic>
        <p:nvPicPr>
          <p:cNvPr id="239" name="Google Shape;239;g239ed63b2b0_0_0"/>
          <p:cNvPicPr preferRelativeResize="0"/>
          <p:nvPr/>
        </p:nvPicPr>
        <p:blipFill rotWithShape="1">
          <a:blip r:embed="rId3">
            <a:alphaModFix/>
          </a:blip>
          <a:srcRect b="1670" l="0" r="0" t="-1670"/>
          <a:stretch/>
        </p:blipFill>
        <p:spPr>
          <a:xfrm>
            <a:off x="274325" y="3248721"/>
            <a:ext cx="3286776" cy="3047404"/>
          </a:xfrm>
          <a:prstGeom prst="rect">
            <a:avLst/>
          </a:prstGeom>
          <a:noFill/>
          <a:ln>
            <a:noFill/>
          </a:ln>
        </p:spPr>
      </p:pic>
      <p:pic>
        <p:nvPicPr>
          <p:cNvPr id="240" name="Google Shape;240;g239ed63b2b0_0_0"/>
          <p:cNvPicPr preferRelativeResize="0"/>
          <p:nvPr/>
        </p:nvPicPr>
        <p:blipFill rotWithShape="1">
          <a:blip r:embed="rId4">
            <a:alphaModFix/>
          </a:blip>
          <a:srcRect b="7543" l="0" r="0" t="7602"/>
          <a:stretch/>
        </p:blipFill>
        <p:spPr>
          <a:xfrm>
            <a:off x="518675" y="1312575"/>
            <a:ext cx="3042426" cy="1936146"/>
          </a:xfrm>
          <a:prstGeom prst="rect">
            <a:avLst/>
          </a:prstGeom>
          <a:noFill/>
          <a:ln>
            <a:noFill/>
          </a:ln>
        </p:spPr>
      </p:pic>
      <p:pic>
        <p:nvPicPr>
          <p:cNvPr id="241" name="Google Shape;241;g239ed63b2b0_0_0"/>
          <p:cNvPicPr preferRelativeResize="0"/>
          <p:nvPr/>
        </p:nvPicPr>
        <p:blipFill>
          <a:blip r:embed="rId5">
            <a:alphaModFix/>
          </a:blip>
          <a:stretch>
            <a:fillRect/>
          </a:stretch>
        </p:blipFill>
        <p:spPr>
          <a:xfrm>
            <a:off x="4324000" y="1376375"/>
            <a:ext cx="4045061" cy="5043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M">
  <a:themeElements>
    <a:clrScheme name="Custom 4">
      <a:dk1>
        <a:srgbClr val="2B2B2B"/>
      </a:dk1>
      <a:lt1>
        <a:srgbClr val="2B2B2B"/>
      </a:lt1>
      <a:dk2>
        <a:srgbClr val="828282"/>
      </a:dk2>
      <a:lt2>
        <a:srgbClr val="FFFFFF"/>
      </a:lt2>
      <a:accent1>
        <a:srgbClr val="194170"/>
      </a:accent1>
      <a:accent2>
        <a:srgbClr val="8ABEDC"/>
      </a:accent2>
      <a:accent3>
        <a:srgbClr val="828282"/>
      </a:accent3>
      <a:accent4>
        <a:srgbClr val="00BD70"/>
      </a:accent4>
      <a:accent5>
        <a:srgbClr val="BDBBBB"/>
      </a:accent5>
      <a:accent6>
        <a:srgbClr val="F7C446"/>
      </a:accent6>
      <a:hlink>
        <a:srgbClr val="00BD70"/>
      </a:hlink>
      <a:folHlink>
        <a:srgbClr val="0059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2022-05-09T21:24:24Z</dcterms:created>
  <dc:creator>Grover, Maxwell</dc:creator>
</cp:coreProperties>
</file>